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374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E574E-CB5C-4C3D-BE09-5983FE700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39D16-7C17-4394-B908-FA7BEA53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C9317-F809-4709-806C-2A0AC82B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403FC-3FA3-46BB-8569-F7A6365F6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E14F4-6D4C-4A6D-95BB-E16BC0ADC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53D40-6493-4154-A12E-D3D5582DC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F83F67-3784-4A37-ACB9-5DF9A3821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030C6-B06E-4668-9BD0-A908EBDF4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2DDB1-6FE5-493C-A15A-C6097E997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A5320-44C2-4F7E-A1FF-199322A5C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24060-9B7D-4175-9438-C4EC77B9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3.png" /><Relationship Id="rId7" Type="http://schemas.openxmlformats.org/officeDocument/2006/relationships/tags" Target="../tags/tag2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3.png" /><Relationship Id="rId7" Type="http://schemas.openxmlformats.org/officeDocument/2006/relationships/tags" Target="../tags/tag2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3.png" /><Relationship Id="rId7" Type="http://schemas.openxmlformats.org/officeDocument/2006/relationships/tags" Target="../tags/tag3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3.png" /><Relationship Id="rId7" Type="http://schemas.openxmlformats.org/officeDocument/2006/relationships/tags" Target="../tags/tag3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3.png" /><Relationship Id="rId7" Type="http://schemas.openxmlformats.org/officeDocument/2006/relationships/tags" Target="../tags/tag3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3.png" /><Relationship Id="rId7" Type="http://schemas.openxmlformats.org/officeDocument/2006/relationships/tags" Target="../tags/tag3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image" Target="../media/image3.png" /><Relationship Id="rId7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2.xml" /><Relationship Id="rId11" Type="http://schemas.openxmlformats.org/officeDocument/2006/relationships/tags" Target="../tags/tag343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image" Target="../media/image3.png" /><Relationship Id="rId7" Type="http://schemas.openxmlformats.org/officeDocument/2006/relationships/tags" Target="../tags/tag34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1.xml" /><Relationship Id="rId11" Type="http://schemas.openxmlformats.org/officeDocument/2006/relationships/tags" Target="../tags/tag352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image" Target="../media/image3.png" /><Relationship Id="rId7" Type="http://schemas.openxmlformats.org/officeDocument/2006/relationships/tags" Target="../tags/tag35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image" Target="../media/image3.png" /><Relationship Id="rId7" Type="http://schemas.openxmlformats.org/officeDocument/2006/relationships/tags" Target="../tags/tag36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9.xml" /><Relationship Id="rId11" Type="http://schemas.openxmlformats.org/officeDocument/2006/relationships/tags" Target="../tags/tag370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image" Target="../media/image3.png" /><Relationship Id="rId7" Type="http://schemas.openxmlformats.org/officeDocument/2006/relationships/tags" Target="../tags/tag37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0135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基于创客教育理念的初中机器人教材设计 开发与应用研究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一、创客教育理念概述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三、初中机器人教材开发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二、初中机器人教材设计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四、初中机器人教材应用研究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快速发展，教育界正面临着前所未有的挑战和机遇。特别是在初中阶段，科技教育的重要性日益凸显。其中，创客教育理念的引入为初中机器人教材设计、开发和应用提供了新的视角和方法。本次演示将探讨如何基于创客教育理念来设计、开发和应用初中机器人教材，以提高学生的创新能力和实践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一、创客教育理念概述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一、创客教育理念概述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创客教育是一种以创新为核心理念，融合了信息技术、艺术、科学等多学科知识的教育方式。它注重培养学生的实践能力和创新精神，通过项目式学习，引导学生主动探索、实践和创造，从而提高学生的综合素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二、初中机器人教材设计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二、初中机器人教材设计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基于创客教育理念，初中机器人教材的设计应注重以下几个方面：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1、理论与实践相结合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1、理论与实践相结合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在教材中，不仅需要涵盖机器人相关的理论知识，同时也应注重实践操作。通过理论与实践相结合的方式，帮助学生更好地理解和掌握相关知识。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2、引入项目式学习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2、引入项目式学习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项目式学习是一种以问题为导向的学习方式，可以引导学生主动探索、实践和创新。在教材中，可以设置一些实际的项目任务，如机器人程序设计、机器人组装等，让学生通过完成任务来掌握相关知识。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3、注重学科交叉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3、注重学科交叉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机器人技术涉及多个学科领域，如物理、数学、计算机科学等。因此，在教材设计中应注重学科交叉，将多个学科的知识融合在一起，帮助学生形成全面的知识体系。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4、强调创新思维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4、强调创新思维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创客教育强调培养学生的创新思维能力。在教材中，可以设置一些开放性的问题或挑战性的任务，引导学生从多个角度思考问题，培养学生的创新意识和能力。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三、初中机器人教材开发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三、初中机器人教材开发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基于创客教育理念的初中机器人教材开发，需要充分利用现有的资源和工具，同时也需要根据实际情况进行适当调整和改进。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1、充分利用现有资源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1、充分利用现有资源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目前，很多开源的机器人资源和工具已经比较成熟，如Scratch、Arduino等。这些工具和资源可以作为教材开发的参考和基础。同时，也可以利用网络上的各种在线资源和教程，为学生提供更加丰富的学习内容。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2、适当调整和改进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2、适当调整和改进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利用现有资源和工具的同时，也需要根据实际情况进行适当的调整和改进。例如，可以根据学生的实际情况和需求，对教材内容和难度进行适当调整；也可以根据不同地区和学校的实际情况，开发适合本地区的特色教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四、初中机器人教材应用研究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四、初中机器人教材应用研究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在开发出基于创客教育理念的初中机器人教材后，需要进行实际应用和研究，以检验其效果和改进的必要性。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https://d.book118.com/548050135001006030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24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一、创客教育理念概述</vt:lpstr>
      <vt:lpstr>PowerPoint Presentation</vt:lpstr>
      <vt:lpstr>二、初中机器人教材设计</vt:lpstr>
      <vt:lpstr>PowerPoint Presentation</vt:lpstr>
      <vt:lpstr>1、理论与实践相结合</vt:lpstr>
      <vt:lpstr>PowerPoint Presentation</vt:lpstr>
      <vt:lpstr>2、引入项目式学习</vt:lpstr>
      <vt:lpstr>PowerPoint Presentation</vt:lpstr>
      <vt:lpstr>3、注重学科交叉</vt:lpstr>
      <vt:lpstr>PowerPoint Presentation</vt:lpstr>
      <vt:lpstr>4、强调创新思维</vt:lpstr>
      <vt:lpstr>PowerPoint Presentation</vt:lpstr>
      <vt:lpstr>三、初中机器人教材开发</vt:lpstr>
      <vt:lpstr>PowerPoint Presentation</vt:lpstr>
      <vt:lpstr>1、充分利用现有资源</vt:lpstr>
      <vt:lpstr>PowerPoint Presentation</vt:lpstr>
      <vt:lpstr>2、适当调整和改进</vt:lpstr>
      <vt:lpstr>PowerPoint Presentation</vt:lpstr>
      <vt:lpstr>四、初中机器人教材应用研究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2024-09-06T02:59:18.491</cp:lastPrinted>
  <dcterms:created xsi:type="dcterms:W3CDTF">2024-09-05T18:59:18Z</dcterms:created>
  <dcterms:modified xsi:type="dcterms:W3CDTF">2024-09-05T18:59:25Z</dcterms:modified>
</cp:coreProperties>
</file>