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750A0-A1DE-4DA7-943F-800385F69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697A6-4A79-4091-A138-57296175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83E42-EE3E-4A4D-9CFD-E6075419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F95A1-0A69-4FC7-8EBA-882D76F2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63DD2-31C6-45D6-AF7C-5336165B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D8ED8-C8DB-4E3F-826D-8F6CE07E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CC084-0BFF-4FB3-A6B6-F957C4429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EB902-179E-4E53-81FC-538EC495E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3F38F-97C6-4703-845B-1058B5C41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508E9-DDA5-4EC6-B38C-4ADAD6BB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20F19-E6C6-4456-A980-C1CAD0CB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112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学科带头人述职报告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科研工作情况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学科发展规划与展望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明确学科带头人的职责和成果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通过述职报告，展示学科带头人在过去一年中所承担的工作职责和取得的成果，以体现其对该学科的引领作用。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促进学科发展和团队建设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通过分享学科带头人的经验和教训，激发团队成员的积极性和创造力，推动学科的持续发展和团队的整体进步。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提高学科影响力和竞争力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通过展示学科带头人的学术水平和影响力，提升该学科在学术界和社会上的知名度和美誉度，进而增强学科的竞争力。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工作职责概述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简要介绍学科带头人的工作职责，包括学科建设、科研、教学、团队建设等方面的内容。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重点展示学科带头人在过去一年中所取得的成果，包括科研项目、学术论文、专利申请、获奖情况等方面的内容。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经验分享与展望未来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分享学科带头人在工作中积累的经验和教训，提出对未来工作的展望和计划，以激励团队成员继续努力，共同推动学科的发展。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866" r="3686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本科毕业于XX大学XX专业，硕士和博士毕业于XX大学XX专业，期间获得过XX奖学金和XX荣誉称号。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曾在XX大学、XX研究机构从事博士后研究工作，并在国际知名期刊上发表过多篇学术论文。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教育背景与学术经历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主要从事XX领域的研究，涉及XX、XX等多个方面。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在XX领域取得了多项重要成果，包括发表高水平学术论文XX篇，获得授权发明专利XX项，参与编写著作XX部等。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研究方向与成果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学术声誉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在学术界享有一定的声誉和地位，被邀请为多个国际学术会议的分会主席或委员。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研究成果被广泛引用和应用，对推动相关领域的发展产生了积极的影响。同时，积极参与学术交流和合作，促进了学科之间的交叉融合。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学术声誉与影响力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学科建设情况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344" r="1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学科方向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本学科致力于研究XXX领域的前沿问题，重点关注XXX、XXX等方向，旨在推动相关领域的理论创新和实践应用。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学科特色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本学科注重理论与实践相结合，鼓励跨学科的交叉研究，形成了独特的学术风格和研究成果。在XXX、XXX等方面具有显著优势。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学科方向与特色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本学科拥有一支高水平的师资队伍，其中包括多名院士、国务院特殊津贴专家等。团队成员在各自的研究领域具有较高的学术声誉和影响力。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学科队伍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本学科注重人才培养的质量和实效性，通过完善课程体系、加强实践教学、推动产学研合作等方式，提高学生的综合素质和创新能力。近年来，本学科培养了大批优秀毕业生，为相关领域的发展做出了积极贡献。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学科队伍与人才培养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科研平台与基地建设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科研平台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本学科拥有多个国家级、省部级科研平台，如国家重点实验室、国家工程研究中心等。这些平台为本学科的科研工作提供了良好的条件和支持。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基地建设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本学科注重科研基地的建设和发展，与多个企业和行业合作建立了产学研合作基地、实践教学基地等。这些基地的建设为科研成果的转化和应用提供了有力保障。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教学工作情况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积极参与学校课程建设，主持或参与多门课程的开发和优化，包括课程大纲的修订、教学内容的更新、教学方法的改进等。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致力于推动教学改革，引入先进的教学理念和方法，如案例教学、项目式学习等，以提高学生的学习兴趣和能力。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促进不同学科之间的交叉融合，开设跨学科课程，培养学生多元化的知识结构和综合素质。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课程建设与教学改革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https://d.book118.com/548051122007006036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2024-09-15T03:49:17.988</cp:lastPrinted>
  <dcterms:created xsi:type="dcterms:W3CDTF">2024-09-14T19:49:18Z</dcterms:created>
  <dcterms:modified xsi:type="dcterms:W3CDTF">2024-09-14T19:49:20Z</dcterms:modified>
</cp:coreProperties>
</file>