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E5326-73EE-4219-AFCF-6CF543151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12712-9F4F-49BF-8002-027B47E4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756B2-0A65-4B29-B67A-C8033220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AE619-D467-4C47-83B2-AD5442D56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64082-B13B-481E-81F6-426746E9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A2ED3-B44F-4B65-9EBD-D6E31B444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F166E-FFEB-4EB5-ABB5-6445628F5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0D0B4-40CE-4D8D-A0AF-BF887E0A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3F4FC-1B19-490F-8680-2C72D3B0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B0B9A-D6F2-429C-B260-F43EC36C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57C44-B480-4DDC-825D-8E45B851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2105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会展经济与管理行业的创意展览与展示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创意展览的策划与设计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创意展示技术与应用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创意展览的营销与推广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会展经济与管理行业发展趋势与挑战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创意展览的定义与特点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创意展览注重创新思维和独特性的体现，通过巧妙的构思和设计，打破传统展览的束缚，为观众带来全新的视觉和心灵体验。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创意展览强调观众与展品之间的互动，通过多样化的展示手段和互动环节，激发观众的兴趣和参与度，增强展览的吸引力和影响力。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创意展览涉及多个领域和学科的知识与技能，包括艺术、设计、科技、文化等，要求策展人具备跨学科的综合素养和创意能力。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创意展览是企业、机构和组织展示自身品牌形象和价值观念的重要途径，通过独特的创意和设计，塑造独特的品牌形象，增强品牌认知度和美誉度。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创意展览作为文化交流的平台，有助于不同文化之间的交流与融合，增进相互了解和尊重，推动文化的多样性和包容性发展。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创意展览为企业拓展市场提供了有力支持，通过与目标受众的直接接触和交流，了解市场需求和趋势，为企业产品和服务的推广和销售创造更多机会。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拓展市场渠道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创意展览的重要性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创意展览的起源可以追溯到古代的艺术品展示和交易活动。随着社会的进步和科技的发展，展览的形式和内容逐渐丰富和多样化。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20世纪60年代以来，随着艺术观念的变革和科技手段的不断创新，现代创意展览开始兴起。策展人运用各种先进的科技手段和创意理念，打造出具有强烈视觉冲击力和心灵震撼力的展览作品。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创意展览呈现出多元化、跨界融合、科技驱动等趋势。同时，也面临着市场竞争激烈、观众需求多样化等挑战。为了应对这些挑战，策展人需要不断提升自身的创新能力和跨学科素养，关注市场动态和观众需求的变化，打造出更具吸引力和影响力的创意展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现代创意展览的兴起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当代创意展览的趋势与挑战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创意展览的历史与发展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创意展览的策划与设计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深入了解目标观众、行业趋势和竞争对手，为展览策划提供数据支持。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主题确定与目标设定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根据调研结果，确定展览主题和具体目标，如品牌宣传、产品推广等。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内容策划与资源整合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围绕主题和目标，策划展览内容，整合内外部资源，确保展览的丰富性和吸引力。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策划流程与策略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运用创新性的设计思维，打破传统展览设计的束缚，创造独特的视觉效果。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创新性设计思维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通过设计元素和风格，突出品牌形象和特点，提高品牌识别度。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强调品牌识别度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从观众的角度出发，设计易于理解、互动性强、引人入胜的展览。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考虑观众体验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合理规划展览空间，确保空间的有效利用和观众的舒适体验。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展品选择与搭配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根据展览主题和目标，选择合适的展品，并进行巧妙的搭配和组合。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运用多种陈列技巧，如悬挂、摆放、灯光等，突出展品的特点和亮点，吸引观众的注意力。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空间布局与展品陈列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创意展示技术与应用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利用高清投影仪将数字内容投射到屏幕或墙面上，创造出极具视觉冲击力的展示效果。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数字投影技术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采用高亮度、高分辨率的LED显示屏，展示丰富的色彩和细腻的画面，吸引观众目光。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LED显示屏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通过3D打印技术将展品或模型呈现给观众，提供更加直观、立体的展示效果。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数字化展示技术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观众可以通过触摸屏与展品进行互动，获取更多信息和体验。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观众可以通过语音与展品进行交互，提出问题或获取解答，增强参与感和体验感。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通过动作捕捉技术，观众可以与展品进行互动游戏或表演，增加趣味性和互动性。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动作捕捉技术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交互式展示技术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https://d.book118.com/548052105070006035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2024-09-14T08:27:04.058</cp:lastPrinted>
  <dcterms:created xsi:type="dcterms:W3CDTF">2024-09-14T00:27:04Z</dcterms:created>
  <dcterms:modified xsi:type="dcterms:W3CDTF">2024-09-14T00:27:06Z</dcterms:modified>
</cp:coreProperties>
</file>