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25E4FE-A7EE-407A-8725-A1185A068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EED06D-62ED-484E-B111-D495CAE41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0F293B-6FA1-4E75-884D-4C5D333859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7FFC24-8537-4E7C-86F8-95B0BD1917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DC039F-C89E-487A-91F0-421AEAEDBE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8E414E-7398-46CC-9143-995D03DFF4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613F0F-6F64-4FD7-AF62-8C71AE6DD0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DC0A95-08FF-4DBF-835F-43600ABF33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889F7E-9CA9-41E2-8D94-D3E2ACC34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0B26D-9634-4F8F-867E-81985CE57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F21CED-062E-46B9-8D4A-4D953293B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52122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人工智能教育在中小学教育改革中的个性化学习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中小学教育改革背景及现状分析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人工智能技术在个性化学习中应用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实践案例：某中学人工智能教育应用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挑战、机遇与未来发展趋势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教育改革的迫切需求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当前中小学教育面临着学生个性化需求难以满足、教育资源分配不均等问题，急需进行改革。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人工智能教育应用前景广阔</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人工智能技术可以为学生提供个性化学习资源、智能辅导等，有助于提高教育质量和效率。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人工智能技术的快速发展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近年来，人工智能技术取得了显著进步，为教育领域提供了新的发展机遇。</a:t>
            </a:r>
          </a:p>
        </p:txBody>
      </p:sp>
      <p:pic>
        <p:nvPicPr>
          <p:cNvPr id="10" name="Picture 10"/>
          <p:cNvPicPr>
            <a:picLocks noChangeAspect="1"/>
          </p:cNvPicPr>
          <p:nvPr/>
        </p:nvPicPr>
        <p:blipFill>
          <a:blip r:embed="rId2"/>
          <a:srcRect l="10375" r="103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36" r="51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发达国家在人工智能教育应用方面起步较早，已经取得了一定成果，如智能教学系统、自适应学习平台等。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我国近年来也开始重视人工智能教育应用，一些学校和企业开始尝试将人工智能技术应用于教育领域，但整体上仍处于起步阶段。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国内研究现状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国外研究现状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探讨人工智能技术在中小学教育改革中的应用及其对学生个性化学习的影响。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如何有效地将人工智能技术应用于中小学教育改革中，以满足学生的个性化学习需求并提高教育质量。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研究问题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人工智能定义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人工智能（AI）是计算机科学的一个分支，旨在研究、开发能够模拟、延伸和扩展人类智能的理论、方法、技术及应用系统的一门新的技术科学。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人工智能的发展经历了符号主义、连接主义和深度学习三个主要阶段。随着计算机技术的不断进步和大数据时代的到来，人工智能得以快速发展并在多个领域取得显著成果。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433" r="3143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人工智能定义及发展历程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利用人工智能技术，根据学生的学习情况和需求，提供个性化的教学资源和策略，提高教学效果。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智能教学系统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通过自然语言处理、机器学习等技术，对学生的作业、考试等学习成果进行自动评估和分析，为教师提供有针对性的教学建议。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智能评估系统</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875" r="14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根据学生的学习进度和反馈，提供个性化的学习辅导和答疑解惑，帮助学生更好地掌握知识和技能。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智能辅导系统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17" b="14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8207" r="82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人工智能教育技术优势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个性化学习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人工智能技术可以根据每个学生的学习情况和需求，提供定制化的学习资源和教学策略，实现真正的个性化学习。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提高教学效率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通过智能教学系统和评估系统，教师可以更准确地了解学生的学习情况和需求，从而有针对性地进行教学，提高教学效率。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拓展教育资源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人工智能技术可以整合全球范围内的优质教育资源，为学生提供更广阔的学习空间和机会。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中小学教育改革背景及现状分析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政策推动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各国政府纷纷出台教育改革政策，旨在提高教育质量，培养具备21世纪技能的学生。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社会变革驱动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随着科技的快速发展和全球化进程的加速，传统教育模式已无法满足现代社会对人才的需求，教育改革势在必行。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教育理念转变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从以教师为中心的传统教育理念，逐渐转向以学生为中心的个性化教育理念。</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458" r="94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8542" r="8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5542" r="5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中小学教育改革背景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042" r="14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评价方式单一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过于注重考试成绩，忽视对学生综合素质的评价，导致学生片面追求分数，忽视个人兴趣和特长的发展。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教育资源不均衡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优质教育资源分布不均，导致部分地区和学校教育质量低下。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教学方法陈旧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传统教学方法以灌输式为主，缺乏对学生个体差异的关注，不利于培养学生的创新能力和批判性思维。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当前中小学教育存在问题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每个学生都有独特的认知风格、学习方式和兴趣爱好，需要个性化的学习方案来满足其需求。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学生个体差异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个性化学习能够充分发掘学生的多元智能潜力，如语言智能、数学逻辑智能、空间智能等，促进学生的全面发展。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多元智能发展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通过个性化学习方案，学生可以更加高效地学习，提高学习成绩和综合素质。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提高学习效果</a:t>
            </a:r>
          </a:p>
        </p:txBody>
      </p:sp>
      <p:pic>
        <p:nvPicPr>
          <p:cNvPr id="9" name="Picture 9"/>
          <p:cNvPicPr>
            <a:picLocks noChangeAspect="1"/>
          </p:cNvPicPr>
          <p:nvPr/>
        </p:nvPicPr>
        <p:blipFill>
          <a:blip r:embed="rId2"/>
          <a:srcRect t="6421" b="6421"/>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个性化学习需求分析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人工智能技术在个性化学习中应用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https://d.book118.com/548052122005006030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2024-09-06T04:21:33.666</cp:lastPrinted>
  <dcterms:created xsi:type="dcterms:W3CDTF">2024-09-05T20:21:33Z</dcterms:created>
  <dcterms:modified xsi:type="dcterms:W3CDTF">2024-09-05T20:21:35Z</dcterms:modified>
</cp:coreProperties>
</file>