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58E99-A526-46DB-A285-AEE48FC1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10FA8-67CB-4EF9-840D-F2E5838A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CEF2A-16DB-4055-84D3-8EF7E719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AC81E-8F90-43C9-84D1-9F76EF15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89E920-C19D-4DA2-9032-A76D8BA05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9CA38-AF62-4828-B458-DE68DE4AC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9F2A5-D35A-47F2-98B0-F72203B8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BA0AF-79A6-4B31-B6C9-774B16EF8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10BE5-EDFB-41A1-9B20-FA208999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9FF47-DD85-419C-84CF-59CD74C5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5A97E-AD3A-4DDE-929B-B28C36136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303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月子餐品牌商业模式设计的产品差异化策略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原材料采购与品质控制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精细化运营管理与效率提升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品牌塑造与传播推广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当前月子餐市场品牌众多，竞争激烈，产品同质化现象严重，品牌差异化成为突出重围的关键。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随着生活水平的提高和健康意识的增强，越来越多的家庭开始重视产妇在坐月子期间的饮食营养，月子餐市场逐渐兴起并发展壮大。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通过产品差异化策略，月子餐品牌可以塑造独特的品牌形象，提高消费者认知度和忠诚度，从而在激烈的市场竞争中脱颖而出。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72" r="1677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研究目的：本文旨在探讨月子餐品牌如何通过产品差异化策略，打造独特的市场竞争优势。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研究任务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分析月子餐市场的消费者需求特点。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提出月子餐品牌实施产品差异化的具体策略。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评估产品差异化策略对月子餐品牌的市场表现影响。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探究月子餐品牌的产品差异化途径。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月子餐市场现状及趋势分析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月子餐市场规模及增长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月子餐市场近年来呈现出快速增长的态势，市场规模不断扩大。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随着消费者对健康饮食和坐月子的重视程度不断提高，月子餐市场需求不断增长。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未来几年，月子餐市场有望继续保持快速增长，市场规模将进一步扩大。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消费者对于月子餐的需求呈现出多样化和个性化的特点，对于食材、口味、营养等方面都有不同的要求。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随着消费者对健康饮食的关注度不断提高，对于月子餐的营养成分和食材来源等方面的要求也越来越高。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同时，消费者对于月子餐的品牌、口碑和服务等方面的重视程度也在不断提高。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11" r="28711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当前月子餐市场竞争激烈，品牌众多，但市场集中度逐渐提高，行业领先品牌的市场份额不断扩大。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未来几年，月子餐市场竞争将进一步加剧，品牌之间的竞争将更加激烈。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同时，随着消费者对健康饮食的关注度不断提高和月子餐市场的不断成熟，行业将呈现出更加专业化和细分化的发展趋势。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确定目标消费者群体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针对孕妇、产妇及新生儿家庭，提供专业化、个性化的月子餐服务。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根据不同消费者需求，将市场细分为高端定制、中端实惠、大众普及等不同层次。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塑造专业、健康、贴心的品牌形象，传递“科学坐月子，健康一辈子”的理念。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明确目标市场和定位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选用绿色有机食材，保证食品安全与营养健康，强调食材的新鲜与高品质。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营养搭配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根据产妇的身体恢复需求，提供科学合理的营养搭配，如低脂、低糖、高纤维等。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传承中华美食文化，结合现代营养学理念，打造口感与营养兼具的月子餐品。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提供个性化菜单定制服务，满足不同消费者的口味偏好和特殊需求。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挖掘独特卖点与优势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套餐组合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推出不同天数、不同价位的月子餐套餐，满足消费者多样化的选择需求。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提供营养师咨询、产后恢复指导等增值服务，提升消费者体验。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开展月子餐烹饪课程、亲子互动活动等，增强品牌与消费者之间的互动与黏性。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与母婴用品品牌、医疗机构等进行跨界合作，打造全方位的母婴健康服务平台。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创新产品组合与服务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原材料采购与品质控制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定期供应商评估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对供应商进行定期评估，确保其始终符合品质要求，及时淘汰不合格供应商。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精选优质食材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选择绿色、有机、无农药残留的食材，确保食材的新鲜度和安全性。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供应链透明化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与供应商建立长期合作关系，确保原材料来源可靠，实现供应链可追溯。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优质原材料选择及供应链管理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https://d.book118.com/548053036036006034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2024-09-12T14:16:03.272</cp:lastPrinted>
  <dcterms:created xsi:type="dcterms:W3CDTF">2024-09-12T06:16:03Z</dcterms:created>
  <dcterms:modified xsi:type="dcterms:W3CDTF">2024-09-12T06:16:05Z</dcterms:modified>
</cp:coreProperties>
</file>