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C461F-8A84-487D-AF8F-D0B66FD6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3EDB4-D126-4DD6-B293-CC2A19182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78D44-F41A-4640-BC06-819DEADB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01094-0689-436F-B0AC-B353CAEA8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47223F-4316-408C-AA07-ACB038E7A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74092-58B8-4015-88FF-410774ADD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6AF0BA-8DA8-4B3D-91CB-6A2784D6C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A9511-8255-481B-9D97-4E81D1654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5C0F8-D3C9-4129-807F-3B7D993C4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422A1-882C-4548-B599-17F83DC2F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F2C71-FF56-4439-93CF-2EF61DF5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304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驾驶员安全专项教育培训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车辆安全检查与保养知识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驾驶技能提升与应急处理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心理健康与疲劳驾驶防范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驾驶员安全意识薄弱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部分驾驶员对交通安全法规了解不足，缺乏必要的安全意识，容易引发交通事故。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驾驶技能不足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部分驾驶员在驾驶过程中存在技能缺陷，如超速、违规变道、不保持安全距离等，增加了事故风险。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疲劳驾驶和酒后驾驶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疲劳驾驶和酒后驾驶是导致交通事故的重要原因之一，部分驾驶员存在侥幸心理，忽视自身安全和他人安全。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防范疲劳驾驶和酒后驾驶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通过宣传教育，使驾驶员了解疲劳驾驶和酒后驾驶的危害，自觉避免此类行为。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通过培训，使驾驶员充分认识到交通安全的重要性，增强安全意识，自觉遵守交通法规。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提升驾驶技能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通过专业培训，提高驾驶员的驾驶技能水平，降低因技能不足引发的事故风险。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组织驾驶员学习交通安全法规，了解相关法律法规的内容和要求。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交通安全法规学习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针对驾驶员在驾驶过程中存在的技能缺陷，进行专业的技能培训，包括车辆控制、紧急情况处理等。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驾驶技能培训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通过案例分析、事故模拟等形式，培养驾驶员的安全意识，提高其对潜在危险的预判和应对能力。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通过宣传教育、案例分析等方式，使驾驶员了解疲劳驾驶和酒后驾驶的危害及后果，增强其自我约束能力。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疲劳驾驶和酒后驾驶防范教育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交通安全法规及案例分析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包括国家法律、行政法规、地方性法规等多个层次。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道路交通安全法规的体系结构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明确规定了道路交通参与者的权利和义务，以及道路交通安全管理的基本原则和制度。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道路交通安全法规的核心内容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介绍了执法机构、监管措施和违法行为的处理程序等。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道路交通安全法规的实施与监管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分析超速行驶的危害性，以及超速行驶引发交通事故的后果和法律责任。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超速行驶事故案例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酒后驾驶事故案例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疲劳驾驶事故案例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417" r="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介绍酒后驾驶的判定标准、危害性和法律责任，以及酒后驾驶对个人和家庭的影响。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分析疲劳驾驶的成因、危害性和预防措施，以及疲劳驾驶引发交通事故的后果和法律责任。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典型交通事故案例分析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交通违法行为的处罚措施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包括警告、罚款、暂扣或者吊销机动车驾驶证、拘留等行政处罚措施，以及构成犯罪依法追究刑事责任。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交通违法行为对个人的影响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交通违法行为不仅会对个人造成经济损失和时间成本，还会影响个人的社会信用和职业发展。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交通违法行为的法律责任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根据交通违法行为的性质和情节，依法追究行政责任、民事责任和刑事责任。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775" r="1277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法律责任与处罚措施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车辆安全检查与保养知识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10" r="1831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车辆日常检查项目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包括胎压、磨损情况，以及是否有裂纹或异物嵌入。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确保近光灯、远光灯、转向灯等所有灯光设备正常工作。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检查发动机机油、刹车油、冷却液等油液是否充足，是否需要更换。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包括刹车片磨损情况、刹车油液面高度以及刹车反应灵敏度等。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轮胎检查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灯光检查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油液检查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刹车系统检查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如启动困难、异响等，应及时检查点火系统、供油系统等，并寻求专业维修。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发动机故障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如行驶中异响、操控不稳等，应检查悬挂系统、转向系统等，确保行车安全。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底盘故障*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如灯光不亮、音响异常等，应检查保险丝、线路连接等，确保电气设备正常工作。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常见故障识别与处理方法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https://d.book118.com/548053042013006033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2024-09-10T20:53:27.239</cp:lastPrinted>
  <dcterms:created xsi:type="dcterms:W3CDTF">2024-09-10T12:53:27Z</dcterms:created>
  <dcterms:modified xsi:type="dcterms:W3CDTF">2024-09-10T12:53:29Z</dcterms:modified>
</cp:coreProperties>
</file>