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C6E7C-18C9-4A14-BE94-5322D2269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5E037-2F4F-4C8B-894E-E71AD5EE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3BB66-37B6-4F18-B121-992FCED7B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9D5F1-2506-4BC5-9652-7C5B1296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3C8F4-EDFD-406A-9C7B-E2C5BDBC2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7DA93-2B0F-4D9A-B064-DF0477DF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F3B3F-CFC0-40FF-B24A-C34FD988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6DBCF-AC1F-4FB1-9008-5C2840B1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F5563-F2CB-426D-AC94-5C435FD97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1AC4E-CC33-49FE-B21C-A7126566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87DB-2CC1-44D3-B640-4D17BEE10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3115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《单式折线统计图》ppt课件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折线统计图简介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单式折线统计图的绘制方法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单式折线统计图的应用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单式折线统计图的优缺点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单式折线统计图实例分析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折线统计图简介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折线统计图的概念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它通过将数据点以直线连接，形成一系列的线段，从而反映数据的变化趋势。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折线统计图是一种用线段的升降来表示指标的连续变化，并用于显示数据随时间变化趋势的图形。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折线统计图能够直观地展示数据随时间的变化趋势，使得数据的变化情况一目了然。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适用于大量数据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由于折线统计图是连续的，因此可以清晰地展示数据的动态变化过程。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对于大量数据的处理，折线统计图能够有效地进行展示和比较。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折线统计图的特点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当需要展示随时间变化的数据时，折线统计图是一个很好的选择。例如，股票价格走势、气温变化等。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通过将不同数据点连接成线，可以方便地进行数据的对比分析，例如不同产品的销售趋势比较等。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通过观察数据点的变化趋势，可以对未来的数据进行预测和分析。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折线统计图的适用场景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单式折线统计图的绘制方法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首先需要收集需要展示的数据，这些数据通常具有时间序列特征，能够反映某一事物随时间的变化情况。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将收集到的数据整理成适合绘制折线统计图的格式，包括对数据进行排序、筛选和分类等操作。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根据数据的特征选择合适的坐标系，如时间坐标系或地理坐标系。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根据数据的大小和变化范围设定坐标轴的刻度，确保能够清晰地展示数据的趋势和变化。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确定坐标轴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设定坐标轴刻度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选择合适的坐标系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根据数据在坐标轴上的位置，准确地将每个数据点定位在坐标轴上。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在每个数据点的旁边标注对应的数值，以便于观察和分析。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标记点值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绘制线条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使用直线或曲线将各个数据点连接起来，形成折线统计图的主线。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保持线条清晰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确保线条的粗细、颜色和样式等属性设置得当，以便于观察和辨识。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07" r="213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添加图例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在图表下方或旁边添加图例，说明不同颜色或标记所代表的含义。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标注关键点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在图表中标注出关键的时间节点、转折点或重要的数据点，以帮助读者更好地理解数据的变化趋势和意义。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标注数据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https://d.book118.com/548053115031006026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2024-09-03T07:24:39.546</cp:lastPrinted>
  <dcterms:created xsi:type="dcterms:W3CDTF">2024-09-02T23:24:39Z</dcterms:created>
  <dcterms:modified xsi:type="dcterms:W3CDTF">2024-09-02T23:24:41Z</dcterms:modified>
</cp:coreProperties>
</file>