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684822-11CC-4AC8-A340-17B4E7AD7C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8B2056-BA86-4BCE-8556-2C67595755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B565CE-C743-448D-97E3-BCAE7BD68D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B60145F-6917-4B53-8FE2-BB5ED69AF6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34D85BE-34F9-4B37-BAD9-D7BDEA7A94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0EBC70F-38C5-4607-92A2-6AA82BB6B7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A089547-6929-4373-A96E-40A756CC73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5012699-FEF2-47D4-92BD-DF4CA03210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B78E951-96D0-40F6-86C5-42672F2E4A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599845-C421-4480-914C-F33F70F2EA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270A50-D871-4523-9B00-64A93F883B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4805403201200602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妇产科护理查房PPT课件范文</a:t>
            </a:r>
          </a:p>
        </p:txBody>
      </p:sp>
      <p:sp>
        <p:nvSpPr>
          <p:cNvPr id="3" name="AutoShape 3"/>
          <p:cNvSpPr/>
          <p:nvPr/>
        </p:nvSpPr>
        <p:spPr>
          <a:xfrm>
            <a:off x="1172676" y="4354068"/>
            <a:ext cx="2056587" cy="4191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773128" y="4354068"/>
            <a:ext cx="2077143" cy="4191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2023-12-30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849616" y="6177526"/>
            <a:ext cx="5497697" cy="4191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516619" y="1216342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妇产科护理基础知识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病例分享与讨论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护理操作演示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81411" y="2037684"/>
            <a:ext cx="2792730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57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3069" y="3262599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rgbClr val="131516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53851" y="182270"/>
            <a:ext cx="2807348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通过查房，可以发现护理工作中存在的问题，并及时改进，从而提高护理质量。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提高护理质量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促进护理人员交流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保障患者安全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查房可以提供一个平台，让护理人员之间进行交流和分享经验，提高整个团队的护理水平。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通过查房，可以及时发现患者的病情变化和潜在风险，采取相应的护理措施，保障患者的安全。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查房的目的和意义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每周一上午9:00-11:00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医院妇产科病房及手术室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查房的时间和地点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妇产科护理基础知识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778" r="18778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989" r="16989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8724" r="18724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8783" r="18783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妇产科护理的基本原则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根据患者的年龄、病情和需求，提供个性化的护理方案。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强调预防疾病和促进健康的重要性，采取措施预防感染和并发症。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关注患者的生理、心理和社会需求，提供全面的护理服务。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向患者和家属传授有关妇产科疾病的知识和护理技能，提高自我护理能力。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个性化护理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预防为主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整体护理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健康教育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2413" r="12413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7593" r="17593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监测血压，评估孕妇情况，提供适当的护理措施，预防并发症。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妊娠期高血压综合征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关注产妇的心理状态，提供心理支持和辅导，帮助产妇调整情绪。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产后抑郁症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根据肿瘤的性质和分期，制定相应的护理计划，关注患者的疼痛和心理需求。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妇科肿瘤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保持会阴部清洁，遵医嘱给予药物治疗，指导患者注意个人卫生。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妇科炎症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妇产科常见疾病的护理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尊重患者的隐私权，保护患者个人信息，避免泄露。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隐私保护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沟通技巧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紧急处理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健康教育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与患者和家属建立良好的沟通关系，了解他们的需求和担忧，提供有效的信息支持。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熟悉紧急情况的处置流程，如产后出血、新生儿窒息等，能够迅速采取有效措施。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针对妇产科疾病的特点，向患者和家属传授相关的知识和技能，帮助他们更好地管理病情。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妇产科护理的特殊注意事项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病例分享与讨论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选择具有代表性的妇产科病例，如妊娠期高血压、产后抑郁等常见疾病。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病例选择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简要介绍病例的基本情况，包括患者年龄、孕产史、主要症状和体征等信息。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病例介绍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病例选择与介绍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https://d.book118.com/548054032012006023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4283F2"/>
      </a:accent1>
      <a:accent2>
        <a:srgbClr val="34C158"/>
      </a:accent2>
      <a:accent3>
        <a:srgbClr val="FDBE00"/>
      </a:accent3>
      <a:accent4>
        <a:srgbClr val="42B0F2"/>
      </a:accent4>
      <a:accent5>
        <a:srgbClr val="EA4336"/>
      </a:accent5>
      <a:accent6>
        <a:srgbClr val="27C9C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2024-08-29T11:00:33.475</cp:lastPrinted>
  <dcterms:created xsi:type="dcterms:W3CDTF">2024-08-29T03:00:33Z</dcterms:created>
  <dcterms:modified xsi:type="dcterms:W3CDTF">2024-08-29T03:00:35Z</dcterms:modified>
</cp:coreProperties>
</file>