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9FB471-AA04-4D7F-BBAA-19E808F37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AA9A3-F3B1-4D28-BA1A-544A3C691D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CEDA73-E2E4-405D-B555-425B29F31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3C8A3C-65B5-4544-A9C0-9DB70B838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12A53B-4C1A-4FFE-AFF9-672ED4E9B9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2F4D9F-BC11-4850-AECF-EF127E0ED3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12DAD3-63AD-4D55-ADF0-A872379996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9C6D5B-2633-475D-A912-6A9C862929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4F2087-D041-404D-A9F0-4915D1A26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0CA0F-D7D8-4C1D-B857-CF47A0D31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DB01A-F5E0-4717-AAB1-F54F722ED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540340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Haidilao English Introduction Courseware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 to Hai Di Lao</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Haidilao's products and services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Market competitiveness and future development of Hai Di Lao</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brand image and social responsibility of Hai Di Lao</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internationalization process and global expansion plan of Hai Di Lao</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Summary and Outlook</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Introduction to Hai Di Lao</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Established in 2003, Haidilao is a leading Chinese restaurant chain specializing in hot pot cuisine</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brand has become owned for its high quality food, exceptional service, and unique dining experiences</a:t>
            </a:r>
          </a:p>
        </p:txBody>
      </p:sp>
      <p:pic>
        <p:nvPicPr>
          <p:cNvPr id="6" name="Picture 6"/>
          <p:cNvPicPr>
            <a:picLocks noChangeAspect="1"/>
          </p:cNvPicPr>
          <p:nvPr/>
        </p:nvPicPr>
        <p:blipFill>
          <a:blip r:embed="rId2"/>
          <a:srcRect t="7620" b="762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Over the years, Haidilao has expanded its operations to include branches across China and overseas</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Company background</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Haidilao was established in 2003 in Chengdu, Sichuan Province, China</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company has since grown to become a leading hot pot restaurant chain, with branches now operating over 100 cities across China and several international locations</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Over the years, Haidilao has one underlying multiple transformations, introducing new menu items, improving its service quality, and expanding its operations to meet the growing demand for its signature hot spot cuisine</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Establishment time and historical evolution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alpha val="100000"/>
                  </a:srgbClr>
                </a:solidFill>
                <a:latin typeface="Microsoft Yahei"/>
                <a:ea typeface="Microsoft Yahei"/>
                <a:cs typeface="Microsoft Yahei"/>
              </a:rPr>
              <a:t>Haidilao currently operates over 500 branches worldwide, employing over 50000 people</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The company's rapid growth has been supported by a strong team of dedicated employees who are committed to providing exceptional service and quality food to customers</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Haidilao's success is also attributed to its strong management team and effective framework model, which has enabled the company to expand its operations effectively and maintain a high level of consistency across its branches</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Company size and number of employees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Haidilao's products and services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Sichuan style hot spot</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This type of hot spot is common for its spice and pungent flavor, using a variety of spices and judgments to create a rich and complex tax</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Beijing style hot pot</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Characterized by its use of high quality meals and seafood, this type of hot pot is known for its fresh and deleted flavor</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Cantonese style hot pot</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This style emphasizes the use of fresh ingredients and light brother, focusing on the natural flavor of the ingredients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Types of hot pot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Specialty dishes</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Be slices</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Thinly sliced be that is tender and flamboyant, often served in a spice brother</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Fish slices</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Delicate fish slices that are cooked to perception, retaining their natural tenderness and flavor</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Dumplings</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Small and delicate dumplings with thin skin and tender filling, filled with a variety of fillings such as pork and vegetables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Private rooms</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For groups or families who prefer more privacy, Haidilao offers private rooms that can be reserved for a fee</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Valet parking</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A conserved valet parking service is available for customers, saving them the trouble of finding a parking spot</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Free Wi Fi</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Haidilao provides free Wi Fi access for customers, allowing them to stay connected while dining</a:t>
            </a:r>
          </a:p>
        </p:txBody>
      </p:sp>
      <p:pic>
        <p:nvPicPr>
          <p:cNvPr id="10" name="Picture 10"/>
          <p:cNvPicPr>
            <a:picLocks noChangeAspect="1"/>
          </p:cNvPicPr>
          <p:nvPr/>
        </p:nvPicPr>
        <p:blipFill>
          <a:blip r:embed="rId2"/>
          <a:srcRect l="16650" r="166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Service features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 Haidilao's interior design features a rustic and traditional aesthetic, creating a cozy and relaxed atmosphere</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 To enhance the dining experience, Haidilao of hosts live music performances, adding a touch of elegance and ambiance</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Environmental atmosphere</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Live music</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Rustic style</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Market competitiveness and future development of Hai Di Lao</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High quality teachers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Hai Di Lao has a team of experienced and professional English teachers who have a good command of the language and are well versed in different teaching methods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Up to date Curriculum</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course is consistently updated to reflect the latest teaching methods and English language trends, ensuring that students receive an education that is relevant and useful</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Flexible Schedule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Hai Di Lao offers a flexible schedule that allows students to choose their preferred class time and duration, providing greater consideration for students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Competitive edge</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https://d.book118.com/548054034055006044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2024-09-24T12:29:46.885</cp:lastPrinted>
  <dcterms:created xsi:type="dcterms:W3CDTF">2024-09-24T04:29:46Z</dcterms:created>
  <dcterms:modified xsi:type="dcterms:W3CDTF">2024-09-24T04:29:48Z</dcterms:modified>
</cp:coreProperties>
</file>