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A91C4-C265-4594-8384-6AD2BB5F4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8B84-8746-4500-B00E-09A96AF2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B9D5C-7196-4A11-8B32-34A38998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04723-E23A-4FF9-9A23-F98A743A0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DBC9D-43BF-43A1-BE50-E470E1BE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DD0762-9FB5-44EC-8E28-1AE45DBD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6D56B-BB3D-4763-9D7A-4A9642B19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95419-A6EA-4B45-AE0C-3ECA1BFB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E8D09-94CA-4F24-8E0F-83D5D9448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ABFCC-4CD3-4C4A-A99C-73711BB0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F8FB8-F987-4081-9491-2429FCB2B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5034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胃肠减压的护理动画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胃肠减压的基本知识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动画制作细节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动画的应用和推广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胃肠减压是临床常见的护理操作，对于减轻患者痛苦、促进康复具有重要意义。然而，实际操作中存在一些难点和细节问题，需要一种直观、易懂的方式来普及相关知识。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通过动画形式，生动形象地展示胃肠减压的护理过程，帮助医护人员更好地理解操作步骤和注意事项，提高护理质量。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直观易懂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普及知识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动画制作的意义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动画能够通过图像和动态效果，直观地展示护理过程，使医护人员更容易理解操作要点。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相比传统的实地培训或模拟训练，动画可以节省大量培训成本，包括时间、人力和物资。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正确的操作步骤和注意事项能够确保患者的安全和舒适，提高护理质量。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通过动画，可以将胃肠减压的护理知识传播得更广，帮助更多的医护人员提高技能水平。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胃肠减压的基本知识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35" r="256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胃肠减压是通过胃管将积聚在胃肠道内的气体和液体吸出，以降低胃肠道内的压力，缓解腹胀、腹痛等症状，改善胃肠功能。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胃肠减压可以缓解胃肠道内的压力，减轻患者的不适感，有助于改善患者的营养状况，促进胃肠功能的恢复。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33" b="159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适用于各种原因引起的胃肠道积气、积液，如肠梗阻、胃肠穿孔、胰腺炎等。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对于严重的心、肝、肾功能不全的患者，以及胃肠道出血、穿孔或有大量腹水的患者应慎用或禁用。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胃管、吸引器、手套、消毒液等。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将胃管插入患者鼻腔或口腔，直至到达胃部。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插胃管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用胶布将胃管固定在患者的鼻梁和脸颊上。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固定胃管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连接吸引器，缓慢吸引胃肠道内的气体和液体。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吸引减压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观察引流物的性状、颜色和量，并记录。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当患者症状缓解或治疗结束时，拔出胃管。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动画制作细节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患者角色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护士角色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26" b="342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" r="1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设计一位专业、负责的医生角色，穿着整洁的白大褂，戴着口罩和眼镜，手拿医疗器具，形象沉稳、自信。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设计一位痛苦、不安的患者角色，穿着病号服，表情痛苦，展现出需要关心的样子。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设计一位温柔、细心的护士角色，穿着整洁的护士服，戴着护士帽，形象亲切、专业。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https://d.book118.com/548055034021006031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2024-09-07T22:03:30.297</cp:lastPrinted>
  <dcterms:created xsi:type="dcterms:W3CDTF">2024-09-07T14:03:30Z</dcterms:created>
  <dcterms:modified xsi:type="dcterms:W3CDTF">2024-09-07T14:03:32Z</dcterms:modified>
</cp:coreProperties>
</file>