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5A917-9375-47F2-B1B4-1236E51D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C53F3-8E1C-4C84-9143-34F6F42E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07BAD-192F-4A82-A784-89D276AD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A86E3-454C-479A-9FB1-AE26D1F9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A9CB6-C0A1-4229-BB00-C7DEF334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B8295-A241-4827-8C87-1C30FE977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EEE4D-5079-49D3-A58A-33BD4C82B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4AAF9-EE01-4650-8103-E09B0AD6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E9403-3D3A-4F99-8225-6D9D5760B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CFA5E-65F9-466A-93D8-E5D239F0A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7F22E-2780-4AC1-ACE6-70EAADE97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79" r:id="rId2"/>
    <p:sldLayoutId id="2147487880" r:id="rId3"/>
    <p:sldLayoutId id="2147487881" r:id="rId4"/>
    <p:sldLayoutId id="2147487882" r:id="rId5"/>
    <p:sldLayoutId id="2147487883" r:id="rId6"/>
    <p:sldLayoutId id="2147487884" r:id="rId7"/>
    <p:sldLayoutId id="2147487885" r:id="rId8"/>
    <p:sldLayoutId id="2147487886" r:id="rId9"/>
    <p:sldLayoutId id="2147487887" r:id="rId10"/>
    <p:sldLayoutId id="21474878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14" Type="http://schemas.openxmlformats.org/officeDocument/2006/relationships/tags" Target="../tags/tag770.xml" /><Relationship Id="rId15" Type="http://schemas.openxmlformats.org/officeDocument/2006/relationships/tags" Target="../tags/tag771.xml" /><Relationship Id="rId16" Type="http://schemas.openxmlformats.org/officeDocument/2006/relationships/tags" Target="../tags/tag772.xml" /><Relationship Id="rId17" Type="http://schemas.openxmlformats.org/officeDocument/2006/relationships/tags" Target="../tags/tag773.xml" /><Relationship Id="rId18" Type="http://schemas.openxmlformats.org/officeDocument/2006/relationships/tags" Target="../tags/tag774.xml" /><Relationship Id="rId19" Type="http://schemas.openxmlformats.org/officeDocument/2006/relationships/tags" Target="../tags/tag775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6.xml" /><Relationship Id="rId3" Type="http://schemas.openxmlformats.org/officeDocument/2006/relationships/tags" Target="../tags/tag777.xml" /><Relationship Id="rId4" Type="http://schemas.openxmlformats.org/officeDocument/2006/relationships/tags" Target="../tags/tag7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7.xml" /><Relationship Id="rId11" Type="http://schemas.openxmlformats.org/officeDocument/2006/relationships/tags" Target="../tags/tag788.xml" /><Relationship Id="rId12" Type="http://schemas.openxmlformats.org/officeDocument/2006/relationships/tags" Target="../tags/tag789.xml" /><Relationship Id="rId13" Type="http://schemas.openxmlformats.org/officeDocument/2006/relationships/tags" Target="../tags/tag790.xml" /><Relationship Id="rId2" Type="http://schemas.openxmlformats.org/officeDocument/2006/relationships/tags" Target="../tags/tag779.xml" /><Relationship Id="rId3" Type="http://schemas.openxmlformats.org/officeDocument/2006/relationships/tags" Target="../tags/tag780.xml" /><Relationship Id="rId4" Type="http://schemas.openxmlformats.org/officeDocument/2006/relationships/tags" Target="../tags/tag781.xml" /><Relationship Id="rId5" Type="http://schemas.openxmlformats.org/officeDocument/2006/relationships/tags" Target="../tags/tag782.xml" /><Relationship Id="rId6" Type="http://schemas.openxmlformats.org/officeDocument/2006/relationships/tags" Target="../tags/tag783.xml" /><Relationship Id="rId7" Type="http://schemas.openxmlformats.org/officeDocument/2006/relationships/tags" Target="../tags/tag784.xml" /><Relationship Id="rId8" Type="http://schemas.openxmlformats.org/officeDocument/2006/relationships/tags" Target="../tags/tag785.xml" /><Relationship Id="rId9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1.xml" /><Relationship Id="rId3" Type="http://schemas.openxmlformats.org/officeDocument/2006/relationships/tags" Target="../tags/tag792.xml" /><Relationship Id="rId4" Type="http://schemas.openxmlformats.org/officeDocument/2006/relationships/tags" Target="../tags/tag793.xml" /><Relationship Id="rId5" Type="http://schemas.openxmlformats.org/officeDocument/2006/relationships/tags" Target="../tags/tag794.xml" /><Relationship Id="rId6" Type="http://schemas.openxmlformats.org/officeDocument/2006/relationships/tags" Target="../tags/tag795.xml" /><Relationship Id="rId7" Type="http://schemas.openxmlformats.org/officeDocument/2006/relationships/tags" Target="../tags/tag796.xml" /><Relationship Id="rId8" Type="http://schemas.openxmlformats.org/officeDocument/2006/relationships/tags" Target="../tags/tag797.xml" /><Relationship Id="rId9" Type="http://schemas.openxmlformats.org/officeDocument/2006/relationships/tags" Target="../tags/tag7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7.xml" /><Relationship Id="rId11" Type="http://schemas.openxmlformats.org/officeDocument/2006/relationships/tags" Target="../tags/tag808.xml" /><Relationship Id="rId12" Type="http://schemas.openxmlformats.org/officeDocument/2006/relationships/tags" Target="../tags/tag809.xml" /><Relationship Id="rId13" Type="http://schemas.openxmlformats.org/officeDocument/2006/relationships/tags" Target="../tags/tag810.xml" /><Relationship Id="rId2" Type="http://schemas.openxmlformats.org/officeDocument/2006/relationships/tags" Target="../tags/tag799.xml" /><Relationship Id="rId3" Type="http://schemas.openxmlformats.org/officeDocument/2006/relationships/tags" Target="../tags/tag800.xml" /><Relationship Id="rId4" Type="http://schemas.openxmlformats.org/officeDocument/2006/relationships/tags" Target="../tags/tag801.xml" /><Relationship Id="rId5" Type="http://schemas.openxmlformats.org/officeDocument/2006/relationships/tags" Target="../tags/tag802.xml" /><Relationship Id="rId6" Type="http://schemas.openxmlformats.org/officeDocument/2006/relationships/tags" Target="../tags/tag803.xml" /><Relationship Id="rId7" Type="http://schemas.openxmlformats.org/officeDocument/2006/relationships/tags" Target="../tags/tag804.xml" /><Relationship Id="rId8" Type="http://schemas.openxmlformats.org/officeDocument/2006/relationships/tags" Target="../tags/tag805.xml" /><Relationship Id="rId9" Type="http://schemas.openxmlformats.org/officeDocument/2006/relationships/tags" Target="../tags/tag8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1.xml" /><Relationship Id="rId3" Type="http://schemas.openxmlformats.org/officeDocument/2006/relationships/tags" Target="../tags/tag812.xml" /><Relationship Id="rId4" Type="http://schemas.openxmlformats.org/officeDocument/2006/relationships/tags" Target="../tags/tag8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2.xml" /><Relationship Id="rId11" Type="http://schemas.openxmlformats.org/officeDocument/2006/relationships/tags" Target="../tags/tag823.xml" /><Relationship Id="rId12" Type="http://schemas.openxmlformats.org/officeDocument/2006/relationships/tags" Target="../tags/tag824.xml" /><Relationship Id="rId13" Type="http://schemas.openxmlformats.org/officeDocument/2006/relationships/tags" Target="../tags/tag825.xml" /><Relationship Id="rId2" Type="http://schemas.openxmlformats.org/officeDocument/2006/relationships/tags" Target="../tags/tag814.xml" /><Relationship Id="rId3" Type="http://schemas.openxmlformats.org/officeDocument/2006/relationships/tags" Target="../tags/tag815.xml" /><Relationship Id="rId4" Type="http://schemas.openxmlformats.org/officeDocument/2006/relationships/tags" Target="../tags/tag816.xml" /><Relationship Id="rId5" Type="http://schemas.openxmlformats.org/officeDocument/2006/relationships/tags" Target="../tags/tag817.xml" /><Relationship Id="rId6" Type="http://schemas.openxmlformats.org/officeDocument/2006/relationships/tags" Target="../tags/tag818.xml" /><Relationship Id="rId7" Type="http://schemas.openxmlformats.org/officeDocument/2006/relationships/tags" Target="../tags/tag819.xml" /><Relationship Id="rId8" Type="http://schemas.openxmlformats.org/officeDocument/2006/relationships/tags" Target="../tags/tag820.xml" /><Relationship Id="rId9" Type="http://schemas.openxmlformats.org/officeDocument/2006/relationships/tags" Target="../tags/tag8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4.xml" /><Relationship Id="rId11" Type="http://schemas.openxmlformats.org/officeDocument/2006/relationships/tags" Target="../tags/tag835.xml" /><Relationship Id="rId12" Type="http://schemas.openxmlformats.org/officeDocument/2006/relationships/tags" Target="../tags/tag836.xml" /><Relationship Id="rId13" Type="http://schemas.openxmlformats.org/officeDocument/2006/relationships/tags" Target="../tags/tag837.xml" /><Relationship Id="rId14" Type="http://schemas.openxmlformats.org/officeDocument/2006/relationships/tags" Target="../tags/tag838.xml" /><Relationship Id="rId15" Type="http://schemas.openxmlformats.org/officeDocument/2006/relationships/tags" Target="../tags/tag839.xml" /><Relationship Id="rId16" Type="http://schemas.openxmlformats.org/officeDocument/2006/relationships/tags" Target="../tags/tag840.xml" /><Relationship Id="rId17" Type="http://schemas.openxmlformats.org/officeDocument/2006/relationships/tags" Target="../tags/tag841.xml" /><Relationship Id="rId18" Type="http://schemas.openxmlformats.org/officeDocument/2006/relationships/tags" Target="../tags/tag842.xml" /><Relationship Id="rId19" Type="http://schemas.openxmlformats.org/officeDocument/2006/relationships/tags" Target="../tags/tag843.xml" /><Relationship Id="rId2" Type="http://schemas.openxmlformats.org/officeDocument/2006/relationships/tags" Target="../tags/tag826.xml" /><Relationship Id="rId3" Type="http://schemas.openxmlformats.org/officeDocument/2006/relationships/tags" Target="../tags/tag827.xml" /><Relationship Id="rId4" Type="http://schemas.openxmlformats.org/officeDocument/2006/relationships/tags" Target="../tags/tag828.xml" /><Relationship Id="rId5" Type="http://schemas.openxmlformats.org/officeDocument/2006/relationships/tags" Target="../tags/tag829.xml" /><Relationship Id="rId6" Type="http://schemas.openxmlformats.org/officeDocument/2006/relationships/tags" Target="../tags/tag830.xml" /><Relationship Id="rId7" Type="http://schemas.openxmlformats.org/officeDocument/2006/relationships/tags" Target="../tags/tag831.xml" /><Relationship Id="rId8" Type="http://schemas.openxmlformats.org/officeDocument/2006/relationships/tags" Target="../tags/tag832.xml" /><Relationship Id="rId9" Type="http://schemas.openxmlformats.org/officeDocument/2006/relationships/tags" Target="../tags/tag8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5100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城市房地产管理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城市房地产概述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城市房地产市场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城市房地产产权管理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城市房地产交易管理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城市房地产中介服务管理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城市房地产概述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城市房地产的定义</a:t>
            </a:r>
            <a:endParaRPr lang="zh-CN" altLang="en-US"/>
          </a:p>
        </p:txBody>
      </p:sp>
      <p:sp>
        <p:nvSpPr>
          <p:cNvPr id="10514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4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4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城市房地产的管理涉及土地管理、规划管理、建设管理、交易管理、租赁管理、物业管理等多个方面。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4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城市房地产的管理目标是保障房地产市场的健康发展，维护房地产市场的公平、公正、公开，保护房地产权利人的合法权益。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4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城市房地产是指在城市规划区内，以土地和建筑物为物质载体，以所有权、使用权、租赁权等形式存在的房地产。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4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城市房地产包括住宅、商业、办公、工业、仓储、教育、医疗、文化、体育等各类用途的房地产。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城市房地产的分类</a:t>
            </a:r>
            <a:endParaRPr lang="zh-CN" altLang="en-US"/>
          </a:p>
        </p:txBody>
      </p:sp>
      <p:sp>
        <p:nvSpPr>
          <p:cNvPr id="10517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8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住宅地产：包括普通住宅、别墅、公寓等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商业地产：包括写字楼、商场、酒店等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9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工业地产：包括厂房、仓库、物流园区等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9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其他地产：包括教育、医疗、文化等公共服务设施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城市房地产的特点</a:t>
            </a:r>
            <a:endParaRPr lang="zh-CN" altLang="en-US"/>
          </a:p>
        </p:txBody>
      </p:sp>
      <p:sp>
        <p:nvSpPr>
          <p:cNvPr id="105209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地域性：受地理位置、交通、环境等因素影响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9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9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稀缺性：土地资源有限，不可再生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投资性：具有较高的投资价值和回报率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0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政策性：受政府政策、法规、规划等影响较大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1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风险性：市场波动、政策调整等可能带来风险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综合性：涉及土地、建筑、金融、法律等多个领域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12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1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城市房地产市场</a:t>
            </a:r>
            <a:endParaRPr lang="zh-CN" altLang="en-US"/>
          </a:p>
        </p:txBody>
      </p:sp>
      <p:sp>
        <p:nvSpPr>
          <p:cNvPr id="105241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城市房地产市场的定义</a:t>
            </a:r>
            <a:endParaRPr lang="zh-CN" altLang="en-US"/>
          </a:p>
        </p:txBody>
      </p:sp>
      <p:sp>
        <p:nvSpPr>
          <p:cNvPr id="105287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87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87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城市房地产市场是指在城市范围内，由政府、开发商、投资者、购房者等各方参与，以土地、房屋等为交易对象的市场。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88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88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城市房地产市场包括新房市场和二手房市场，新房市场主要是开发商开发的新楼盘，二手房市场则是已经建成并投入使用的房屋。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8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88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89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城市房地产市场的参与者包括政府、开发商、投资者、购房者等，政府负责制定政策、监管市场，开发商负责开发建设，投资者和购房者则是市场的主要需求方。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9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89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89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城市房地产市场的发展受到政策、经济、人口、社会等多方面因素的影响，是一个复杂的系统。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城市房地产市场的特点</a:t>
            </a:r>
            <a:endParaRPr lang="zh-CN" altLang="en-US"/>
          </a:p>
        </p:txBody>
      </p:sp>
      <p:sp>
        <p:nvSpPr>
          <p:cNvPr id="10531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1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1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1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1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价格波动：受政策、经济、人口等因素影响，价格波动较大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1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供需关系：供需不平衡，供大于求或供小于求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1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区域差异：不同区域房地产市场发展水平、价格水平存在差异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1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投资属性：房地产市场具有较强的投资属性，投资者众多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8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城市房地产市场的功能</a:t>
            </a:r>
            <a:endParaRPr lang="zh-CN" altLang="en-US"/>
          </a:p>
        </p:txBody>
      </p:sp>
      <p:sp>
        <p:nvSpPr>
          <p:cNvPr id="10534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4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调节资源配置：通过市场机制，实现资源的合理配置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5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提高生活质量：改善城市居民的居住环境，提高生活质量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5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提供住房：满足城市居民的居住需求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5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促进经济发展：带动相关产业的发展，如建筑、建材、金融等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城市房地产产权管理</a:t>
            </a:r>
            <a:endParaRPr lang="zh-CN" altLang="en-US"/>
          </a:p>
        </p:txBody>
      </p:sp>
      <p:sp>
        <p:nvSpPr>
          <p:cNvPr id="10537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城市房地产产权的定义</a:t>
            </a:r>
            <a:endParaRPr lang="zh-CN" altLang="en-US"/>
          </a:p>
        </p:txBody>
      </p:sp>
      <p:sp>
        <p:nvSpPr>
          <p:cNvPr id="10542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城市房地产产权是指城市房地产的所有权、使用权、收益权和处分权。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城市房地产产权包括土地使用权和房屋所有权。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城市房地产产权的取得方式包括出让、转让、继承、赠与等。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2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城市房地产产权的管理包括产权登记、产权变更、产权纠纷处理等。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5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城市房地产产权的种类</a:t>
            </a:r>
            <a:endParaRPr lang="zh-CN" altLang="en-US"/>
          </a:p>
        </p:txBody>
      </p:sp>
      <p:sp>
        <p:nvSpPr>
          <p:cNvPr id="105456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6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7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国有土地使用权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7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7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7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集体土地使用权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7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8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8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房屋所有权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8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8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8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土地承包经营权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9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9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9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土地使用权转让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9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59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0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房屋所有权转让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https://d.book118.com/548055100060006023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城市房地产管理</vt:lpstr>
      <vt:lpstr>目录</vt:lpstr>
      <vt:lpstr>单击添加章节标题</vt:lpstr>
      <vt:lpstr>城市房地产概述</vt:lpstr>
      <vt:lpstr>城市房地产的定义</vt:lpstr>
      <vt:lpstr>城市房地产的分类</vt:lpstr>
      <vt:lpstr>城市房地产的特点</vt:lpstr>
      <vt:lpstr>城市房地产市场</vt:lpstr>
      <vt:lpstr>城市房地产市场的定义</vt:lpstr>
      <vt:lpstr>城市房地产市场的特点</vt:lpstr>
      <vt:lpstr>城市房地产市场的功能</vt:lpstr>
      <vt:lpstr>城市房地产产权管理</vt:lpstr>
      <vt:lpstr>城市房地产产权的定义</vt:lpstr>
      <vt:lpstr>城市房地产产权的种类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2024-08-30T00:19:02.653</cp:lastPrinted>
  <dcterms:created xsi:type="dcterms:W3CDTF">2024-08-29T16:19:02Z</dcterms:created>
  <dcterms:modified xsi:type="dcterms:W3CDTF">2024-08-29T16:19:05Z</dcterms:modified>
</cp:coreProperties>
</file>