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A90DF-6CE9-489D-9C09-44CBB88C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7585B-FEA9-4412-8A3A-7F278DE25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B2D7A-7E96-4D78-B93A-AB953D00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C9E57-7077-409F-BC21-A5134CBEC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E14044-2075-4B5F-BEA1-B6A28D77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10FC00-2149-4C82-9DF8-9A497E8C2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2ECAE-2233-48B1-BF03-F965C10EB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0206E-03B0-4674-B545-49B5D51F9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F0334-017A-47A5-B875-828B7BF0B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8FD4E-F011-4F9F-8CB8-872F1FD0F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18A44-4D59-4B4C-B974-AF87060E7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512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护理研究课题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护理研究课题的选择与确定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护理研究的设计与实施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护理研究的伦理与法律问题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护理研究成果的推广与应用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3" b="2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护理研究是系统地探究护理领域的现象，以发现新的知识、证据和理论，以改善护理实践和提升护理服务质量的过程。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护理研究旨在解决护理实践中的问题，提高护理服务质量，促进护理学科的发展，并最终改善患者的健康状况和生活质量。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通过研究，可以不断更新和深化对护理学科的认识，推动学科的持续发展。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改善患者健康状况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58" r="17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研究有助于发现更有效的护理方法和手段，提高护理服务的质量和效果。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通过研究，可以找到更好的护理实践模式，从而改善患者的健康状况和生活质量。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将基础研究的成果应用于实践，以解决实际问题。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评价研究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对已存在的护理实践、技术或工具进行评价和比较。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旨在探究护理学科的基本原理和理论，为实践提供指导。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开发新的护理技术、工具或方法。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观察法是一种直接收集数据的方法，通过观察记录研究对象的行为、表现和结果。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观察法在护理研究中常用于评估护理措施的效果、患者行为和护理过程等方面。研究者通过观察患者的表现、护理操作和护理效果等，收集数据并进行分析，以了解护理实践中的问题、效果和改进方向。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实验法是一种通过控制实验条件来研究变量之间因果关系的方法。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实验法在护理研究中常用于测试新的护理措施、干预手段或设备的有效性。研究者通过设立对照组和实验组，控制实验条件，观察不同组之间的差异，以评估干预措施的效果。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调查法是一种通过问卷、访谈等方式收集数据的方法。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调查法在护理研究中常用于了解患者的需求、态度和行为等方面。研究者通过设计问卷或访谈提纲，对目标人群进行调查，收集数据并进行分析，以了解患者的需求和行为模式，为护理实践提供依据。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文献法是一种通过查阅和分析文献来获取研究资料的方法。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文献法在护理研究中常用于回顾性研究或综述性文章。研究者通过查阅相关的学术文献、政策文件和临床指南等，对已有的研究进行梳理和分析，以了解某一领域的研究现状和发展趋势。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护理研究课题的选择与确定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研究问题应基于科学理论或事实，具有可验证性。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研究问题应具有新颖性，能够为护理领域带来新的认识或实践。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研究问题应关注实际护理工作中的问题，能够为实践提供指导。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研究问题应考虑到研究资源、时间和技术等方面的限制。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https://d.book118.com/548055121122006030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2024-09-07T09:37:48.857</cp:lastPrinted>
  <dcterms:created xsi:type="dcterms:W3CDTF">2024-09-07T01:37:48Z</dcterms:created>
  <dcterms:modified xsi:type="dcterms:W3CDTF">2024-09-07T01:37:51Z</dcterms:modified>
</cp:coreProperties>
</file>