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ACAE0-BA70-4C67-89E1-E97C2C68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9AB5-5550-4524-8655-00A47A13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7115D-1923-486A-A649-89C4BCB4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CD58A-C808-4754-B0C2-4282D339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9460F-13CC-4181-BFF2-21372357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59D06-EA79-42E0-9E46-87C973FA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B901A-5878-42D0-89AF-C16BC93E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11883-92AF-4CCA-9668-630E4A53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FD770-3415-491A-9486-DFD33CC8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346C-8051-4856-9B80-BF3BE911A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1156-2524-4BEC-8F41-A0BCDB0B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512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大数据可视化管控平台应用指南授课手册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大数据可视化基本概念与技术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大数据可视化管控平台操作流程详解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大数据可视化管控平台应用场景举例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大数据可视化管控平台使用技巧与注意事项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应对大数据挑战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随着大数据时代的到来，企业需要有效管理和分析海量数据以支持决策。大数据可视化管控平台应运而生，成为企业数据管理的重要工具。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通过可视化手段，大数据管控平台能够帮助企业发现数据中的隐藏价值，提升数据利用效率。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大数据可视化管控平台是企业数字化转型的关键组成部分，有助于推动企业实现数据驱动的管理和决策。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介绍大数据可视化的定义、作用和意义，以及与其他相关技术的关系。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大数据管控平台架构与功能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详细阐述大数据管控平台的系统架构、核心功能及关键技术。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数据可视化方法与工具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介绍常用的数据可视化方法、工具和技巧，以及如何选择合适的可视化手段来展示数据。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通过案例分析和实践操作，指导学员掌握大数据可视化管控平台的使用方法和技巧。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平台维护与优化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探讨大数据可视化管控平台的维护、优化和升级策略，确保平台的稳定性和高效性。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大数据可视化基本概念与技术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大数据具有5V特点，即Volume（大量）、Velocity（高速）、Variety（多样）、Value（低价值密度）、Veracity（真实性）。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是将数据、信息和知识转化为一种形象化的视觉形式的过程，充分利用计算机图形学、图像处理、用户界面、人机交互等技术，将抽象的数据用图形、图像等方式展现出来，并帮助用户理解和分析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广泛应用于各个领域，如商业智能、智慧城市、医疗健康、金融、教育等。在商业智能领域，可视化技术可以帮助企业更好地了解市场趋势和客户需求；在智慧城市领域，可视化技术可以协助政府更好地管理和规划城市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大数据可视化平台架构组成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平台架构通常包括数据源、数据处理、数据存储、数据分析和数据可视化等组成部分。其中，数据源可以是各种类型的数据，如结构化数据、非结构化数据和半结构化数据等；数据处理包括数据清洗、数据转换和数据整合等过程；数据存储通常采用分布式存储系统来存储海量数据；数据分析可以采用统计分析、机器学习和深度学习等方法来挖掘数据的潜在价值；数据可视化则是将分析结果以图形化的方式展现出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大数据可视化平台架构特点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平台架构具有分布式、可扩展性、高可用性、安全性和易用性等特点。分布式架构可以处理海量数据并保证系统的稳定性和可靠性；可扩展性使得系统能够随着业务的发展而不断扩展；高可用性确保系统在出现故障时能够快速恢复并继续提供服务；安全性则保障数据和系统的安全性，防止数据泄露和非法访问；易用性使得用户能够方便地使用系统进行数据分析和可视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大数据可视化平台架构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大数据可视化管控平台功能介绍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支持多种数据源接入，包括关系型数据库、非关系型数据库、API接口等。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数据源接入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数据映射与关联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提供数据清洗、转换、整合等功能，确保数据的准确性和一致性。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建立数据之间的映射和关联关系，为后续的数据处理和分析提供基础。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数据接入与整合功能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集成多种高级分析算法，如机器学习、深度学习等，提升数据分析能力。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提供批量数据处理功能，可对历史数据进行挖掘和分析。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支持实时数据流的处理和分析，满足对实时性要求高的场景。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通过图表、图像等形式展示数据分析结果，帮助用户更直观地理解数据。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批量数据处理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高级分析算法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个性化数据展示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支持根据用户需求定制数据展示界面和图表类型。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数据导出与分享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支持将数据分析结果导出为多种格式，如Excel、PDF等，便于分享和交流。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交互式操作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提供丰富的交互式操作功能，如数据筛选、排序、分组等。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多用户协作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支持多用户同时在线协作，实现团队之间的数据共享和协同工作。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数据展示与交互功能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https://d.book118.com/548055122024006030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2024-09-06T09:45:55.493</cp:lastPrinted>
  <dcterms:created xsi:type="dcterms:W3CDTF">2024-09-06T01:45:55Z</dcterms:created>
  <dcterms:modified xsi:type="dcterms:W3CDTF">2024-09-06T01:45:57Z</dcterms:modified>
</cp:coreProperties>
</file>