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A5AF6B-C4A7-4F05-A0B7-E825F9BE8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EE0E3-0187-41C7-9BDA-91CF315F0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692C2-10CF-4DF5-8096-B8602BE7D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601327-DCF5-45B5-822C-E5DF7BD56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8E525-2450-4836-A7AF-65AB92F62E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4F061-D0F8-4398-AC3E-D14A24321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E2BE619-B567-4DCD-B0B3-DE0FF6B43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5A84BB-C94E-45C9-A37A-730151BF2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59736-328F-42EE-A915-D0B5F3208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6B5A0-B4B4-4DA7-B201-6592C219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EF8A0-5069-4250-BFD5-79E1EF5C4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55125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产热与散热护理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产热与散热的生理机制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产热与散热的护理方法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产热与散热护理的注意事项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产热与散热护理的实践应用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产热与散热护理的研究进展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产热与散热的生理机制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人体通过基础代谢产生热量，维持体温。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8384" b="1838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基础代谢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肌肉收缩和运动产生热量，增加身体温度。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肌肉活动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8325" b="832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食物的消化和代谢也会产生热量。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食物消化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产热机制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汗液蒸发时带走体表热量，降低体温。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皮肤蒸发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通过皮肤与外界物体的接触，传导热量。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皮肤传导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人体通过辐射向外散热。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辐射散热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散热机制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14" r="1911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人体通过下丘脑的体温调节中枢来平衡产热和散热。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温度调节中枢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外界温度、湿度、风速等环境因素影响散热效果，人体通过调节产热和散热来维持体温稳定。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产热与散热的平衡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产热与散热的护理方法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通过增加衣物来提高身体的保暖性，减少热量的流失。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增加衣物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调节室温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增加营养摄入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875" r="23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保持室内温度适宜，避免过冷或过热，以减少身体产热的需求。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适当增加高热量、高蛋白质的食物摄入，以增加身体的产热量。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增加产热的方法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保持室内温度适宜，避免过冷或过热，以减少身体散热的需求。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21069" b="21069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调节室温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适当增加水分摄入，以促进新陈代谢和汗液的排出，从而帮助身体散热。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穿着宽松、透气的衣物，以增加汗液的蒸发和散热。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穿着宽松衣物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促进散热的方法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539" r="45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保持产热与散热平衡的方法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适时增减衣物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根据天气和室内温度适时增减衣物，以保持身体产热和散热的平衡。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适当的运动可以促进新陈代谢和血液循环，提高身体产热能力，同时通过汗液排出帮助散热。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饮食调节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合理搭配食物，既保证营养摄入，又避免过食或偏食导致热量过剩或不足，从而影响产热与散热的平衡。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https://d.book118.com/548055125044006027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2024-09-05T03:15:06.819</cp:lastPrinted>
  <dcterms:created xsi:type="dcterms:W3CDTF">2024-09-04T19:15:06Z</dcterms:created>
  <dcterms:modified xsi:type="dcterms:W3CDTF">2024-09-04T19:15:08Z</dcterms:modified>
</cp:coreProperties>
</file>