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C45F1-DAC4-4727-ADC4-738C513B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23618-FF86-4DD2-BF4F-966FAAB0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623AB-BB98-48BF-A00E-D9A9A817C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F86A7-3DEC-42BA-8C77-B3809BC0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E58DB-CA00-4C17-8AD9-BA68D42C2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DDA33-F6F9-4576-A5FB-AD268BAD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83DFE-36A8-4E2E-AA8C-0EE97DD2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5B501-9CDC-4DE6-A278-CC917839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30A11-2FE7-4CB5-8E1B-DFFFEB2B9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D2DAD-228A-4F34-9560-6D0653DD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CD65-D842-43AD-9F0F-039B8050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702503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教师培训与教育职业发展实践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教师职业发展的路径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教师培训与职业发展的关系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教师通过培训可以了解最新的教育理论和教学实践，从而更好地指导学生。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培训能够增强教师的专业素养，提高教学质量和学生的学习成果。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041" r="110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培训可以帮助教师掌握更有效的教学方法，提高课堂互动和学生学习效果。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教师培训有助于教师了解和接受新的教育理念，如以学生为中心、注重创新和实践等。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通过培训，教师可以转变传统的教学观念，更好地适应现代教育的发展需求。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更新教育理念有助于教师培养出更具创新精神和实践能力的学生，为社会培养更多优秀人才。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更新教育理念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教师培训提供各种技能培训课程，如教学技术、课堂管理、评估方法等，帮助教师提升教学技能。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通过培训，教师可以掌握更多教育工具和资源，提高教学效果和教学效率。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提升教师技能有助于教师更好地应对教育挑战，提高自身职业竞争力。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提升教师技能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教育理论学习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掌握教育学基本原理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教师需要了解教育的基本概念、教育目的、课程设计等基本原理，为教学实践提供理论支持。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掌握学科教学法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教师需掌握不同学科的教学法，了解如何根据不同学科的特点进行有效教学。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掌握教育政策法规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教师需要了解国家的教育政策法规，确保教育教学活动符合法律法规要求。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教师需要掌握教学设计的基本原理和方法，能够根据学生实际情况制定合理的教学计划。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提升教学设计能力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提升课堂教学能力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75" r="19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提升教学评价能力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教师需要掌握有效的课堂教学技巧，包括课堂管理、教学方法、课堂互动等，以提高课堂教学效果。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教师需要掌握教学评价的方法和标准，能够对学生的学习成果进行科学、客观的评价。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教师需要具备高度的职业精神，热爱教育事业，关注学生全面发展。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教师需具备良好的师德师风，以身作则，为学生树立榜样。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培养师德师风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教师需要具备团队协作精神，与同事共同协作，提高教育教学质量。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掌握学习心理机制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教师需了解学习的心理机制，掌握有效的教学方法，提高学生的学习效果。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掌握心理辅导技能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教师需要掌握心理辅导的基本技能，能够为学生提供必要的心理支持和辅导。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掌握学生心理发展规律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教师需要了解学生心理发展的基本规律和特点，为教育教学提供心理学依据。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教育心理学学习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教师职业发展的路径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初级职称是教师职业发展的起点，通常包括三级、二级教师等。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初级职称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中级职称是教师职业发展的重要阶段，包括一级教师等。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高级职称是教师职业发展的高级阶段，包括高级教师、正高级教师等。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职称晋升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年级组长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年级组长负责整个年级的教育教学管理工作，协调各个班级和教师之间的关系。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班主任是班级管理的核心，负责班级日常管理和学生思想教育工作。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校级领导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校级领导包括校长、副校长等，负责整个学校的战略规划和管理。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00" r="18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92" r="1879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职务晋升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https://d.book118.com/548057025033006024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2024-08-31T05:33:02.126</cp:lastPrinted>
  <dcterms:created xsi:type="dcterms:W3CDTF">2024-08-30T21:33:02Z</dcterms:created>
  <dcterms:modified xsi:type="dcterms:W3CDTF">2024-08-30T21:33:04Z</dcterms:modified>
</cp:coreProperties>
</file>