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200D20-2552-4EA6-94F6-D4339AB68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C2E442-B8AC-4EC5-A46D-0A781ACA8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47C200-E746-49BF-B76F-558964F28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2A337C-2408-491F-8D4E-6B34F35C1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083279-BEFB-4EDC-B306-7DFD6D7C81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2AB9A9-8942-4087-AC97-65BE039952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37AA84-B9F1-4857-82EF-13E890F086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78100F-AD58-4734-858F-05892BFD3B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93EE72-8A44-46F8-8B50-96EFE697F4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9CF996-499A-492D-9761-85EAB304A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31D0A2-984B-409E-991D-F354BDC4F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5705307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突发情况下的急诊科病人病情变化的危重护理路径制定</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2024-01-27</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急诊科病人病情变化的识别与评估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危重护理路径的制定与实施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护理人员培训与团队建设</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危重护理路径的效果评价与持续改进</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制定一套针对突发情况下急诊科病人病情变化的危重护理路径，以确保病人在病情变化时能够得到及时、有效的护理，提高病人的生存率和生活质量。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急诊科是医院的重要科室之一，收治的病人多为突发性、危重性的疾病。由于病情复杂多变，病人随时可能出现生命危险，因此需要制定一套科学合理的危重护理路径，以确保病人在病情变化时能够得到及时有效的救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通过制定标准化的危重护理路径，可以规范护理人员的操作流程，减少不必要的延误和浪费，提高救治效率。</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提高救治效率</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危重护理路径的制定可以确保病人在病情变化时得到及时有效的治疗，降低医疗风险，减少医疗纠纷的发生。</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降低医疗风险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通过规范化的护理操作，可以提高护理人员的专业技能和素质，提升护理质量，提高病人的满意度。</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提升护理质量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危重护理路径的制定和实施需要医院各部门的协作和配合，可以促进医院管理水平的提升，提高医院的综合竞争力。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促进医院管理水平的提升</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危重护理路径的意义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急诊科病人病情变化的识别与评估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950757" y="2706136"/>
            <a:ext cx="1730898" cy="1730898"/>
          </a:xfrm>
          <a:prstGeom prst="ellipse">
            <a:avLst/>
          </a:prstGeom>
          <a:noFill/>
          <a:ln w="2857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rot="-2700000">
            <a:off x="0" y="0"/>
            <a:ext cx="19050" cy="19050"/>
          </a:xfrm>
          <a:prstGeom prst="chord">
            <a:avLst/>
          </a:prstGeom>
          <a:solidFill>
            <a:srgbClr val="828181">
              <a:alpha val="100000"/>
            </a:srgbClr>
          </a:solidFill>
          <a:ln w="9525">
            <a:solidFill>
              <a:schemeClr val="dk1">
                <a:lumMod val="50000"/>
                <a:alpha val="100000"/>
              </a:schemeClr>
            </a:solidFill>
            <a:prstDash val="solid"/>
          </a:ln>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3392143" y="1634008"/>
            <a:ext cx="2882266" cy="89765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可能由急性哮喘、气胸、肺栓塞等引起。</a:t>
            </a:r>
            <a:endParaRPr lang="en-US" sz="1100"/>
          </a:p>
        </p:txBody>
      </p:sp>
      <p:sp>
        <p:nvSpPr>
          <p:cNvPr id="5" name="AutoShape 5"/>
          <p:cNvSpPr/>
          <p:nvPr/>
        </p:nvSpPr>
        <p:spPr>
          <a:xfrm>
            <a:off x="937284" y="5070172"/>
            <a:ext cx="2882266" cy="95761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可能由心绞痛、心肌梗死、主动脉夹层等引起。</a:t>
            </a:r>
            <a:endParaRPr lang="en-US" sz="1100"/>
          </a:p>
        </p:txBody>
      </p:sp>
      <p:sp>
        <p:nvSpPr>
          <p:cNvPr id="6" name="AutoShape 6"/>
          <p:cNvSpPr/>
          <p:nvPr/>
        </p:nvSpPr>
        <p:spPr>
          <a:xfrm>
            <a:off x="5935698" y="5070172"/>
            <a:ext cx="2882266" cy="95761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可能由严重感染、过敏、失血等导致。</a:t>
            </a:r>
            <a:endParaRPr lang="en-US" sz="1100"/>
          </a:p>
        </p:txBody>
      </p:sp>
      <p:sp>
        <p:nvSpPr>
          <p:cNvPr id="7" name="AutoShape 7"/>
          <p:cNvSpPr/>
          <p:nvPr/>
        </p:nvSpPr>
        <p:spPr>
          <a:xfrm>
            <a:off x="8375135" y="1634006"/>
            <a:ext cx="2882266" cy="8847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可能由脑卒中、低血糖、药物过量等导致。</a:t>
            </a:r>
            <a:endParaRPr lang="en-US" sz="1100"/>
          </a:p>
        </p:txBody>
      </p:sp>
      <p:sp>
        <p:nvSpPr>
          <p:cNvPr id="8" name="AutoShape 8"/>
          <p:cNvSpPr/>
          <p:nvPr/>
        </p:nvSpPr>
        <p:spPr>
          <a:xfrm rot="-2700000">
            <a:off x="9015253" y="2773924"/>
            <a:ext cx="1602029" cy="1602029"/>
          </a:xfrm>
          <a:prstGeom prst="chord">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438230" y="2709428"/>
            <a:ext cx="1730898" cy="1730898"/>
          </a:xfrm>
          <a:prstGeom prst="ellipse">
            <a:avLst/>
          </a:prstGeom>
          <a:noFill/>
          <a:ln w="28575">
            <a:solidFill>
              <a:schemeClr val="accent2">
                <a:lumMod val="60000"/>
                <a:lumMod val="40000"/>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3962278" y="2706136"/>
            <a:ext cx="1730898" cy="1730898"/>
          </a:xfrm>
          <a:prstGeom prst="ellipse">
            <a:avLst/>
          </a:prstGeom>
          <a:noFill/>
          <a:ln w="2857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1512905" y="2706136"/>
            <a:ext cx="1730898" cy="173089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516014" y="2777094"/>
            <a:ext cx="1602029" cy="1602029"/>
          </a:xfrm>
          <a:prstGeom prst="chor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a:off x="4026713" y="2770571"/>
            <a:ext cx="1602029" cy="1602029"/>
          </a:xfrm>
          <a:prstGeom prst="chord">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rot="-2700000">
            <a:off x="1577401" y="2770632"/>
            <a:ext cx="1602029" cy="1602029"/>
          </a:xfrm>
          <a:prstGeom prst="chor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35" y="3532144"/>
            <a:ext cx="307970" cy="128504"/>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04644" y="3419856"/>
            <a:ext cx="547543" cy="46293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619793" y="3385353"/>
            <a:ext cx="398191" cy="464271"/>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723181" y="3542508"/>
            <a:ext cx="94122"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723181" y="3479963"/>
            <a:ext cx="125456"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3389" y="3494837"/>
            <a:ext cx="95707" cy="310164"/>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077347" y="3467608"/>
            <a:ext cx="452663" cy="386080"/>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617111" y="3388336"/>
            <a:ext cx="398191" cy="464271"/>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720499" y="3545491"/>
            <a:ext cx="94122"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720499" y="3482946"/>
            <a:ext cx="125456"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9860706" y="3497821"/>
            <a:ext cx="95707" cy="310164"/>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3392143" y="1219497"/>
            <a:ext cx="3170677" cy="4729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突发性呼吸困难</a:t>
            </a:r>
            <a:endParaRPr lang="en-US" sz="1100"/>
          </a:p>
        </p:txBody>
      </p:sp>
      <p:sp>
        <p:nvSpPr>
          <p:cNvPr id="27" name="AutoShape 27"/>
          <p:cNvSpPr/>
          <p:nvPr/>
        </p:nvSpPr>
        <p:spPr>
          <a:xfrm>
            <a:off x="8375135" y="1219497"/>
            <a:ext cx="2882266" cy="4729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意识障碍</a:t>
            </a:r>
            <a:endParaRPr lang="en-US" sz="1100"/>
          </a:p>
        </p:txBody>
      </p:sp>
      <p:sp>
        <p:nvSpPr>
          <p:cNvPr id="28" name="AutoShape 28"/>
          <p:cNvSpPr/>
          <p:nvPr/>
        </p:nvSpPr>
        <p:spPr>
          <a:xfrm>
            <a:off x="937284" y="4693066"/>
            <a:ext cx="3170677" cy="4729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急性胸痛</a:t>
            </a:r>
            <a:endParaRPr lang="en-US" sz="1100"/>
          </a:p>
        </p:txBody>
      </p:sp>
      <p:sp>
        <p:nvSpPr>
          <p:cNvPr id="29" name="AutoShape 29"/>
          <p:cNvSpPr/>
          <p:nvPr/>
        </p:nvSpPr>
        <p:spPr>
          <a:xfrm>
            <a:off x="5920275" y="4693066"/>
            <a:ext cx="2882266" cy="4729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休克</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病情变化的常见类型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21927" b="21927"/>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包括呼吸、心率、血压、体温等。</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了解病人的既往病史和当前症状，以便快速判断病情。</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如心电图、X光、CT等，以进一步明确诊断。</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观察病人的生命体征</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询问病史和症状</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进行必要的检查</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识别与评估方法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根据急诊科常见病情变化，制定相应的评估标准，以便护士快速识别危重病人。</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一旦识别出危重病人，立即启动预警流程，通知医生和相关科室做好抢救准备。</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根据临床经验和医疗进展，不断完善预警系统，提高其准确性和实用性。</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制定病情评估标准</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建立预警流程</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不断完善预警系统</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预警系统的建立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危重护理路径的制定与实施</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根据患者的年龄、性别、病情严重程度等制定个性化的护理路径。</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优先处理危及生命的病情变化，确保患者生命安全。</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综合考虑患者的病情、心理、社会等多方面因素，制定全面的护理路径。</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护理路径应具体、明确，便于医护人员操作和执行。</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个体化原则</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优先处理原则</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综合性原则</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可操作性原则</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制定危重护理路径的原则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28" t="47900" r="43371"/>
          <a:stretch>
            <a:fillRect/>
          </a:stretch>
        </p:blipFill>
        <p:spPr>
          <a:xfrm>
            <a:off x="253270" y="3125078"/>
            <a:ext cx="5790019" cy="2808769"/>
          </a:xfrm>
          <a:prstGeom prst="rect">
            <a:avLst/>
          </a:prstGeom>
        </p:spPr>
      </p:pic>
      <p:sp>
        <p:nvSpPr>
          <p:cNvPr id="3" name="AutoShape 3"/>
          <p:cNvSpPr/>
          <p:nvPr/>
        </p:nvSpPr>
        <p:spPr>
          <a:xfrm>
            <a:off x="6527171" y="123630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27171" y="2584561"/>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27171" y="385950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27171" y="521288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77760" y="154524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对患者进行全面、快速的病情评估，确定护理路径的起点。</a:t>
            </a:r>
            <a:endParaRPr lang="en-US" sz="1100"/>
          </a:p>
        </p:txBody>
      </p:sp>
      <p:sp>
        <p:nvSpPr>
          <p:cNvPr id="8" name="AutoShape 8"/>
          <p:cNvSpPr/>
          <p:nvPr/>
        </p:nvSpPr>
        <p:spPr>
          <a:xfrm>
            <a:off x="7077760" y="280796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根据患者病情评估结果，制定相应的护理计划，明确护理目标和措施。</a:t>
            </a:r>
            <a:endParaRPr lang="en-US" sz="1100"/>
          </a:p>
        </p:txBody>
      </p:sp>
      <p:sp>
        <p:nvSpPr>
          <p:cNvPr id="9" name="AutoShape 9"/>
          <p:cNvSpPr/>
          <p:nvPr/>
        </p:nvSpPr>
        <p:spPr>
          <a:xfrm>
            <a:off x="7077760" y="414173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按照护理计划，认真执行各项护理措施，确保患者得到及时、有效的护理。</a:t>
            </a:r>
            <a:endParaRPr lang="en-US" sz="1100"/>
          </a:p>
        </p:txBody>
      </p:sp>
      <p:sp>
        <p:nvSpPr>
          <p:cNvPr id="10" name="AutoShape 10"/>
          <p:cNvSpPr/>
          <p:nvPr/>
        </p:nvSpPr>
        <p:spPr>
          <a:xfrm>
            <a:off x="7077760" y="544511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密切观察患者病情变化，及时记录护理过程和结果，为调整护理路径提供依据。</a:t>
            </a:r>
            <a:endParaRPr lang="en-US" sz="1100"/>
          </a:p>
        </p:txBody>
      </p:sp>
      <p:sp>
        <p:nvSpPr>
          <p:cNvPr id="11" name="AutoShape 11"/>
          <p:cNvSpPr/>
          <p:nvPr/>
        </p:nvSpPr>
        <p:spPr>
          <a:xfrm>
            <a:off x="7077760" y="113743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评估患者病情</a:t>
            </a:r>
            <a:endParaRPr lang="en-US" sz="1100"/>
          </a:p>
        </p:txBody>
      </p:sp>
      <p:sp>
        <p:nvSpPr>
          <p:cNvPr id="12" name="AutoShape 12"/>
          <p:cNvSpPr/>
          <p:nvPr/>
        </p:nvSpPr>
        <p:spPr>
          <a:xfrm>
            <a:off x="7077760" y="248702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制定护理计划</a:t>
            </a:r>
            <a:endParaRPr lang="en-US" sz="1100"/>
          </a:p>
        </p:txBody>
      </p:sp>
      <p:sp>
        <p:nvSpPr>
          <p:cNvPr id="13" name="AutoShape 13"/>
          <p:cNvSpPr/>
          <p:nvPr/>
        </p:nvSpPr>
        <p:spPr>
          <a:xfrm>
            <a:off x="7077760" y="378635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执行护理措施</a:t>
            </a:r>
            <a:endParaRPr lang="en-US" sz="1100"/>
          </a:p>
        </p:txBody>
      </p:sp>
      <p:sp>
        <p:nvSpPr>
          <p:cNvPr id="14" name="AutoShape 14"/>
          <p:cNvSpPr/>
          <p:nvPr/>
        </p:nvSpPr>
        <p:spPr>
          <a:xfrm>
            <a:off x="7077760" y="510765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监测与记录</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实施危重护理路径的步骤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https://d.book118.com/548057053075006035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2024-09-14T10:36:12.910</cp:lastPrinted>
  <dcterms:created xsi:type="dcterms:W3CDTF">2024-09-14T02:36:12Z</dcterms:created>
  <dcterms:modified xsi:type="dcterms:W3CDTF">2024-09-14T02:36:15Z</dcterms:modified>
</cp:coreProperties>
</file>