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53FE1-7200-41F8-89AC-F33449B88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0C967-E027-48D1-85F9-8C4097112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1A13C-5310-463E-9140-7B261E48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06F9D-05B6-4745-9F57-08AD5FB8E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AF0EE-5E7A-4813-B962-4F6C1190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C15A5A-240F-4BE4-9BCF-AB49BEA73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ED21C5-9DD3-4DB0-B5E1-54ED8F36B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DE25F-ABE2-491D-A3D4-87886DE27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6A40A-D3F5-494C-AE07-A5860FB25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4239B-62CE-4444-A473-C98C8DB18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F01D0-69B0-4723-B19A-EA9E17482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7066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网站平台推广活动方案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33" b="53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目前网站平台用户数量较少，活跃度不高，需要提升品牌知名度和用户黏性。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通过对目标受众的需求进行分析，发现他们更加关注实用性、便捷性和互动性，因此推广活动需要突出这些特点。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网站平台现状及需求分析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网站平台现状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推广活动目标与期望成果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提高网站平台的品牌知名度和曝光率，吸引更多潜在用户关注。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促进网站平台用户数量的增长，提高用户活跃度和黏性。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推动网站平台业务的发展，提升销售额和市场份额。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以18-40岁的年轻人和中年人为主要目标受众，他们具有较高的消费能力和购买意愿。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以白领、学生、自由职业者等为主要目标受众，他们更加注重生活品质和个性化需求。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以一线城市和二线城市为主要目标市场，这些地区的消费者更加开放和多元化。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活动策划与创意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https://d.book118.com/548057066047006044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2024-09-24T09:20:53.453</cp:lastPrinted>
  <dcterms:created xsi:type="dcterms:W3CDTF">2024-09-24T01:20:53Z</dcterms:created>
  <dcterms:modified xsi:type="dcterms:W3CDTF">2024-09-24T01:20:55Z</dcterms:modified>
</cp:coreProperties>
</file>