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26947-A953-4E8F-8495-F7575BD78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F42B1-1EF9-47FB-AE82-E3A6CFE92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61E58-984C-40E5-AAF4-C0DF6F9DD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6B4E8-3D9E-4B5E-9C69-073C11DDC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D3842C-F114-49ED-8465-E4436AFB0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562984-35D6-4EF8-A283-F78A63C64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66737E-5B64-4679-AFBE-8CEBA3C3E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92AAC-EDF3-4882-AAD1-795DD32B2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EBE7A-4C19-413E-9A60-077B7C086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CAF86-547C-4191-9306-6FBE253D5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6C407-3221-4AFE-A29D-44290E8B1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57113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项目一系统管理及基础设置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系统管理核心概念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基础设置管理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基础设置管理实践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项目一系统管理案例研究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系统管理的定义与特点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系统管理是指对系统的规划、设计、实施、维护和优化全过程的管理，旨在确保系统的性能、安全和稳定性。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系统管理具有全局性、综合性、动态性和实践性等特点，需要从整体出发，综合考虑各种因素，不断调整和优化系统。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系统管理的重要性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提高系统性能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通过有效的系统管理，可以及时发现和解决系统中的问题，提高系统的性能和效率。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合理的系统管理可以降低系统的维护成本，延长系统的使用寿命。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保障信息安全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系统管理有助于确保系统的安全性，防止信息泄露和被攻击。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提高用户满意度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良好的系统管理可以提供更好的用户体验，提高用户满意度。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64" b="29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系统管理理论和实践的发展可以追溯到20世纪中叶，随着信息技术的发展和应用的普及，系统管理逐渐成为一门独立的学科。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随着云计算、大数据、人工智能等新技术的快速发展，系统管理将更加注重智能化、自动化和集成化，以适应复杂多变的系统环境。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系统管理的历史与发展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系统从规划、设计、开发、测试、部署、运行、维护、升级直至淘汰的整个过程。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系统生命周期定义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系统规划、系统分析、系统设计、系统实施、系统运行与维护。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阶段划分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确保系统按照预定的要求和时间表进行，并满足用户需求。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每个阶段的任务和目标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系统生命周期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技术可行性、经济可行性、社会可行性。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确定系统目标和范围，制定实施计划，分配资源。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根据规划阶段确定的总体结构和目标，设计系统的功能、数据库结构、界面等。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面向对象开发方法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将数据和功能封装在对象中，通过对象之间的交互来实现系统的功能。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敏捷开发方法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强调快速迭代和灵活应对变化，通过不断反馈和调整来完善系统。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结构化开发方法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强调数据分析和设计的重要性，将系统开发过程划分为若干个阶段，每个阶段都有明确的任务和目标。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系统开发方法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确保系统稳定、可靠地运行，满足用户需求。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系统运行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对系统进行必要的修改、更新和升级，以保持系统的性能和适应性。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改正性维护、适应性维护、完善性维护、预防性维护。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维护类型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系统运行与维护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" b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在原有系统的基础上进行改进和扩展，提高系统的性能和功能。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对系统进行必要的调整和改进，以提高系统的性能和效率。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系统优化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系统升级与优化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基础设置管理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确保服务器稳定运行，定期进行硬件检查和维护，及时处理故障。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存储设备管理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终端设备管理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对存储设备进行定期检查和维护，确保数据安全可靠。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对终端设备进行统一管理，包括配置、升级和维护等。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硬件设施管理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确保操作系统稳定运行，定期进行软件更新和漏洞修补。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开发工具管理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提供合适的开发工具，提高开发效率和质量。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应用软件管理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对应用软件进行统一管理和维护，确保软件正常运行。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软件设施管理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网络拓扑管理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对网络拓扑结构进行合理规划和管理，提高网络性能和可靠性。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加强网络安全措施，防止网络攻击和数据泄露。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确保网络设备稳定运行，定期进行网络检查和维护。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网络设施管理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建立完善的数据备份和恢复机制，确保数据安全可靠。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对数据进行合理分类和存储，提高数据存储效率。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建立完善的数据访问控制机制，确保数据不被非法访问和使用。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数据访问控制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数据中心管理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https://d.book118.com/548057113004006042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2024-09-20T23:25:25.158</cp:lastPrinted>
  <dcterms:created xsi:type="dcterms:W3CDTF">2024-09-20T15:25:25Z</dcterms:created>
  <dcterms:modified xsi:type="dcterms:W3CDTF">2024-09-20T15:25:27Z</dcterms:modified>
</cp:coreProperties>
</file>