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83B3ACF-F3A5-4BFE-B0CB-E82EE6ACA6C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731856-E831-4640-8EDE-7634249E6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D2032-1986-481B-A8D2-0EA544489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02C437-AE2B-413C-B2FD-90043BD9B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2F161A-117E-4253-B53B-4578D138F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61607A-D131-42D1-9517-ADE198825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84C8DD-9A63-4025-90BB-590285613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DB7DF0-1BCE-4EC1-A0F6-3183D9A39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D3E609-1415-4640-A252-AAC3B3D17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EAA5FC-0D52-44A4-8E15-0ED3EB785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28639-39DC-4374-A8D4-9F5881C4E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87A21-2E13-4736-B000-EAFB71303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5880CAD-0ADA-4887-A4C1-BC13E77E752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9AF68E1-E0C3-4A1B-8D35-91C4B658309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60060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销售团队管理的关键技巧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销售团队管理的关键技巧简介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设定明确的销售目标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培训与发展销售团队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激励与激励销售团队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良好的沟通与团队协作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销售团队管理的关键技巧简介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什么是销售团队管理？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销售团队管理指的是领导者通过有效的策略和方法来指导、激励和监督销售团队，以实现销售目标。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为什么销售团队管理很重要？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销售团队是公司的关键部门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关键部门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管理的好坏直接影响到公司的销售业绩和利润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影响业绩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有效管理利于提高销售绩效和团队凝聚力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销售团队管理的挑战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管理不同性格和能力的销售人员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不同性格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激励团队保持高效率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激励团队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达成销售目标并保持团队凝聚力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销售增长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增加销售额和市场份额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培养团队成员的个人发展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销售团队管理的重要性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有效管理提高销售团队的绩效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提高销售团队绩效的方法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为团队设定明确的销售目标和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KPI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设定明确目标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持续培训团队成员提升专业技能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培训与发展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建立团队良好的沟通和合作氛围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制定奖励措施激励团队成员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奖励激励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设定明确的销售目标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制定明确的销售目标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制定具体、可衡量的销售目标是销售团队管理的第一步。这包括确定销售额、市场份额、客户满意度等具体指标，设定时间范围和具体的数字目标，确保目标能够被测量和评估。只有明确的销售目标，团队才能有方向和动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定义明确的销售策略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确保团队行动有条不紊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制定销售计划和策略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选择适合的销售途径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确定销售渠道和推广方式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保证资源的有效利用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分配资源和制定预算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激励团队实现销售目标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激励团队积极性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设定奖励机制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促进团队成员之间的竞争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激发团队的竞争意识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培养团队执行力和执行效率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提升团队的执行力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监督和评估销售进展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及时发现问题和调整策略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定期检查销售进展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根据反馈及时改进销售策略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及时调整销售计划和策略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掌握市场动态和行业趋势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分析销售数据和趋势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在销售团队管理中，设定明确的销售目标是至关重要的。通过制定具体、可衡量的销售目标，定义明确的销售策略，激励团队实现目标，监督和评估销售进展，团队才能达到卓越的销售业绩。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培训与发展销售团队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制定培训计划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在制定培训计划时，需要考虑团队的特点和需求，以确保培训内容符合团队实际情况。重点培训包括销售技巧、产品知识和市场情报等方面，要注重培训的实战性和可操作性，确保培训效果明显。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团队建设和协作培训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增强团队凝聚力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组织团队建设活动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发现领导潜力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培养团队领导能力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重视团队合作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提高团队成员的协作意识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持续跟进和评估培训效果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及时调整培训方向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跟踪培训效果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制定个性化反馈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评估员工学习成长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持续提升培训效果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调整培训计划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制定个人发展计划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与员工沟通目标和需求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提供相关资源和支持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提供晋升机会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根据实际情况制定晋升计划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为员工提供成长空间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发展空间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持续关注员工发展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激励员工积极进取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发展潜力员工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辨别潜力员工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通过工作表现和沟通方式进行辨识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关注员工未来潜力的培养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培训与发展销售团队是提升团队整体素质的关键环节，有效的培训计划和团队建设可以帮助团队更好地应对市场挑战，提升销售绩效。持续跟进和评估培训效果，发展潜力员工是团队成功的必经之路。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https://d.book118.com/548060060010006050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销售团队管理的关键技巧</vt:lpstr>
      <vt:lpstr>目录</vt:lpstr>
      <vt:lpstr>第一章 销售团队管理的关键技巧简介</vt:lpstr>
      <vt:lpstr> </vt:lpstr>
      <vt:lpstr>为什么销售团队管理很重要？</vt:lpstr>
      <vt:lpstr>销售团队管理的挑战</vt:lpstr>
      <vt:lpstr>销售团队管理的重要性</vt:lpstr>
      <vt:lpstr>提高销售团队绩效的方法</vt:lpstr>
      <vt:lpstr>第二章 设定明确的销售目标</vt:lpstr>
      <vt:lpstr> </vt:lpstr>
      <vt:lpstr>定义明确的销售策略</vt:lpstr>
      <vt:lpstr>激励团队实现销售目标</vt:lpstr>
      <vt:lpstr>监督和评估销售进展</vt:lpstr>
      <vt:lpstr>总结</vt:lpstr>
      <vt:lpstr>第3章 培训与发展销售团队</vt:lpstr>
      <vt:lpstr> </vt:lpstr>
      <vt:lpstr>团队建设和协作培训</vt:lpstr>
      <vt:lpstr>持续跟进和评估培训效果</vt:lpstr>
      <vt:lpstr>发展潜力员工</vt:lpstr>
      <vt:lpstr>结语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2024-09-29T14:14:58.141</cp:lastPrinted>
  <dcterms:created xsi:type="dcterms:W3CDTF">2024-09-29T06:14:58Z</dcterms:created>
  <dcterms:modified xsi:type="dcterms:W3CDTF">2024-09-29T06:15:00Z</dcterms:modified>
</cp:coreProperties>
</file>