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4FF84-8799-4D99-A488-A04BCAB2C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C991A-84D9-459A-8ECB-2B437FE4E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5C1BC-8AFC-4356-BB85-3130CAF25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264A1-B1E7-498A-9AF7-3B6E1CD98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43ED77-6475-4E27-B048-134634AC2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75683D-5872-42DD-9CF5-413CD65C5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2D158F-ECDC-4BEB-B7C1-FBA3F6517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ABC66-E428-499D-8BF4-87325CAE7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074D8-C976-4765-9825-BD7F125EE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E6A57-C2D9-4D8F-A870-F8F97094B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C506C-CC29-47A6-AD71-B4314E1B6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6012004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预防龋齿教案推荐课件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龋齿的危害与成因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预防龋齿的方法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儿童龋齿预防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583" b="8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让学生了解龋齿的形成原因和危害。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310" r="1731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教会学生正确的刷牙方法和口腔护理习惯。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提高学生预防龋齿的意识，培养良好的口腔卫生习惯。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课程时长：45分钟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教学内容：龋齿的形成、危害及预防方法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教学方法：讲解、示范、小组讨论、互动游戏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教师需具备口腔医学知识，能够准确讲解龋齿相关知识。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教师需准备教学课件、教具和示范工具，确保教学质量。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教师需根据学生的年龄和认知水平，采用适当的教学方法，提高学生的学习兴趣和参与度。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龋齿的危害与成因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疼痛不适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咀嚼功能减退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全身性疾病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龋齿的危害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龋齿会导致牙齿疼痛，影响日常生活。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龋齿破坏牙齿结构，影响咀嚼功能，导致消化问题。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严重龋齿可引起感染等全身性疾病。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疼痛和外貌变化可能对患者的心理产生负面影响。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605" r="2560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龋齿的成因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口腔清洁不彻底，食物残渣滞留，细菌滋生。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高糖饮食增加患龋齿的风险。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牙齿排列不整齐、唾液分泌少等增加患龋齿的风险。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儿童和女性更容易患龋齿。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口腔卫生不良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饮食习惯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牙齿结构与排列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年龄与性别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氟化物应用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龋齿的预防措施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定期刷牙、漱口，使用牙线和牙间隙刷等清洁工具。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减少高糖食品和饮料的摄入，控制零食量。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定期进行口腔检查，及时发现并处理龋齿。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使用含氟牙膏、氟化物漱口水等增强牙齿抗龋能力。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预防龋齿的方法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刷牙可以有效去除牙菌斑和食物残渣，减少细菌滋生。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每天刷牙两次，每次至少两分钟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牙线可以有效清洁牙间隙，预防邻面龋的发生。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正确使用牙线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饭后漱口可以冲洗掉部分食物残渣和细菌。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保持口腔卫生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https://d.book118.com/548060120044006040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2024-09-18T16:15:12.512</cp:lastPrinted>
  <dcterms:created xsi:type="dcterms:W3CDTF">2024-09-18T08:15:12Z</dcterms:created>
  <dcterms:modified xsi:type="dcterms:W3CDTF">2024-09-18T08:15:14Z</dcterms:modified>
</cp:coreProperties>
</file>