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1903DD-995A-4339-B4E7-58A5541359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F82E04-3DED-4FBB-84A9-01684A4F9E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F7E85C-AD8E-48BB-A73F-2E29032B4F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1DCFBD-9E7D-4773-B060-B348C52994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731FF0-E9AA-455E-AAAC-4E8593904A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AA4FD8-304C-4CCD-AA4B-D732040C7F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FB1B87-F7E3-4061-93D1-4A986C06A1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05DB0C-3991-43EF-9682-090572ED4A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3DB7A6-63F7-467E-A12B-1BED63FFFA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EB897D-22BB-49FF-B310-04A577DE09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75959C-1834-49E4-98A9-45E61DF487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0620200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急性脑梗死护理教学查房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急性脑梗死概述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急性脑梗死护理的重要性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急性脑梗死护理实践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急性脑梗死护理教学查房案例分享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急性脑梗死护理研究进展与展望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急性脑梗死概述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857" r="2085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041" r="3104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急性脑梗死是由于脑部血管阻塞导致脑组织缺血、缺氧而引发的急性病变。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根据发病机制和病因，急性脑梗死可分为动脉粥样硬化性脑梗死、心源性脑梗死、腔隙性脑梗死等。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333" b="1733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急性脑梗死的常见病因包括动脉粥样硬化、高血压、高血脂、糖尿病等血管病变，以及心脏疾病、血液异常等。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急性脑梗死发生时，血管内血栓形成或动脉粥样硬化斑块脱落导致血管阻塞，脑组织缺血、缺氧，进而引发一系列神经功能障碍。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急性脑梗死的症状包括头痛、恶心、呕吐、偏瘫、失语、意识障碍等，严重时可导致昏迷甚至死亡。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急性脑梗死的诊断主要依据患者的病史、临床表现和相关辅助检查，如头颅CT或MRI等影像学检查。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急性脑梗死护理的重要性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护理在急性脑梗死康复中的作用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监测病情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通过护理人员的观察和监测，及时发现患者的病情变化，为医生提供准确的诊断依据。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促进康复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护理人员在急性脑梗死康复过程中，通过科学合理的护理措施，帮助患者恢复肢体功能、语言能力等，提高生活质量。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预防并发症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急性脑梗死患者容易发生各种并发症，如肺部感染、褥疮等，通过护理人员的精心护理，可以预防和减少并发症的发生。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急性脑梗死患者常常面临巨大的心理压力，需要护理人员给予心理支持和安慰。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000" r="17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包括日常的清洁、卫生、饮食、排泄等方面的护理，为患者提供舒适的生活环境。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根据患者的具体情况，制定个性化的康复训练计划，帮助患者恢复肢体功能和语言能力。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急性脑梗死患者的护理需求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对护理人员进行定期的培训和教育，提高其专业知识和技能水平。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6500" r="6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加强培训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建立和完善急性脑梗死护理的相关制度和流程，确保护理工作的规范化和标准化。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完善制度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积极引入先进的护理技术和设备，提高急性脑梗死护理的效率和效果。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引入新技术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提高急性脑梗死护理水平的措施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急性脑梗死护理实践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https://d.book118.com/548062020022006030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2024-09-06T08:34:19.515</cp:lastPrinted>
  <dcterms:created xsi:type="dcterms:W3CDTF">2024-09-06T00:34:19Z</dcterms:created>
  <dcterms:modified xsi:type="dcterms:W3CDTF">2024-09-06T00:34:21Z</dcterms:modified>
</cp:coreProperties>
</file>