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DD0B7-D370-4899-BA14-60627469E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107E6-4CB9-4C8A-B4DC-39BF408C0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A9288-DEFC-4F15-9DEE-1178A93D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27007-5081-4726-83AB-12BAEA6A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7BBE5D-F1E6-4160-8904-9915E7C07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16498-7014-49C4-9855-80DD1D04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10E9C-3C8D-4FAD-A3D8-5286EF0C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4FD88-1B26-4FE0-AD34-D77FA60D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B22B3-22DB-467B-B471-43C33E3C7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1AADA-24E3-4091-A693-D52E59462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03BA5-13D5-4778-B8FD-A2B473DF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3010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幼儿园肺炎预防主题班会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肺炎预防的重要性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肺炎的传播途径与症状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幼儿园肺炎预防措施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家长在预防肺炎中的责任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肺炎预防的重要性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437" r="38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25" r="289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肺炎是一种严重的呼吸道疾病，可能导致高热、咳嗽、呼吸困难等症状，甚至危及生命。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肺炎的危害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幼儿免疫系统尚未发育完全，容易感染肺炎，且病情可能较重，需要及时治疗。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对幼儿的影响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肺炎的危害与影响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预防肺炎可以减少幼儿患病的风险，避免因病导致的并发症和后遗症。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保护幼儿健康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预防肺炎可以保障幼儿的身体健康，提高其生活质量。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预防肺炎可以减少家庭因病带来的经济负担和精神压力。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预防肺炎的意义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本次班会的目的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提高幼儿对肺炎的认识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通过本次班会，让幼儿了解肺炎的危害和预防方法。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增强幼儿的预防意识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通过讲解和演示，让幼儿掌握预防肺炎的基本知识和技能。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促进家园合作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通过班会，促进家园之间的合作，共同为幼儿的健康保驾护航。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肺炎的传播途径与症状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肺炎病毒可以通过飞沫、气溶胶等形式在空气中传播。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肺炎病毒可以通过接触污染物体表面传播，如门把手、玩具等。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肺炎病毒可以通过消化道传播，如粪便污染水源或食物。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肺炎的传播途径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精神状态差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肺炎的症状表现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172" r="161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06" r="165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体温升高，持续时间较长，通常为高热。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咳嗽频繁，痰多，有时伴有气促、喘息等症状。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呼吸急促、费力，甚至出现口唇发绀、鼻翼煽动等症状。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精神萎靡、嗜睡、烦躁不安等。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如出现发热、咳嗽、呼吸困难等症状，应高度怀疑肺炎的可能性。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就医进行血常规、X光等检查，以确定是否感染肺炎。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就医检查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如确诊为肺炎，应遵医嘱进行治疗，以免病情加重。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听从医嘱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如何判断是否感染肺炎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https://d.book118.com/548063010053006030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2024-09-06T18:43:28.092</cp:lastPrinted>
  <dcterms:created xsi:type="dcterms:W3CDTF">2024-09-06T10:43:28Z</dcterms:created>
  <dcterms:modified xsi:type="dcterms:W3CDTF">2024-09-06T10:43:30Z</dcterms:modified>
</cp:coreProperties>
</file>