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E33E4-CD2D-40F7-8FF8-A49E83C27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CC631-259B-4AD6-868D-A6816D51F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C0B3A-E0FB-49F4-93A1-4EF666BD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A1639-189B-4763-A0F3-D2771584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DC684-2AD0-4D52-82D4-9240F1F0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DE279-615A-4B0E-8A03-6689A8CD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D488A-639E-4043-9424-217CA0D4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82E82-7604-4F07-8AA7-B5B4F722B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F255B-DE3F-43DA-A77F-0C5FB81E1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6811D-F7DB-4930-937C-D20C07DE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C7EA-689A-4C7F-8466-E5D98644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3123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光学镀膜技术及其应用\n## 1.光学镀膜技术简介\n### 1.1光学镀膜技术的定义与原理\n### 1.2光学镀膜技术的发展历史\n### 1.3光学镀膜技术的应用领域\n## 2.光学镀膜材料种类与特性\n### 2.1金属镀膜材料及其特性\n### 2.2介质镀膜材料及其特性\n### 2.3纳米镀膜材料及其特性\n## 3.光学镀膜工艺与技术\n### 3.1真空镀膜工艺及其优缺点\n### 3.2化学镀膜工艺及其优缺点\n### 3.3电泳镀膜工艺及其优缺点\n## 4.光学镀膜设备与制造商\n### 4.1进口光学镀膜设备及其特点\n### 4.2国产光学镀膜设备及其特点\n### 4.3光学镀膜设备制造商推荐\n## 5.光学镀膜技术的实际应用案例\n### 5.1光学镀膜在光学器件中的应用\n### 5.2光学镀膜在电子产品中的应用\n### 5.3光学镀膜在航空航天领域的应用\n## 6.光学镀膜技术的未来发展趋势\n### 6.1光学镀膜技术的创新方向\n### 6.2光学镀膜技术在各行业的应用前景\n### 6.3光学镀膜技术对环境的影响与可持续发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光学镀膜技术及其应用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光学镀膜技术简介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光学镀膜技术是一种薄膜制备技术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通过在基底表面沉积一层或多层薄膜材料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改变基底的光学性质，如反射率、透过率、折射率等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光学镀膜技术的原理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利用真空蒸发、化学气相沉积、电泳沉积等方法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在基底表面形成具有特定光学性能的薄膜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光学镀膜技术的定义与原理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20世纪初，光学镀膜技术开始发展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最初用于光学镜片的镀膜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以提高镜片的光学性能和耐用性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20世纪中期，光学镀膜技术得到广泛应用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应用于各种光学器件，如照相机、望远镜、显微镜等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提高了光学器件的性能和可靠性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20世纪末期，光学镀膜技术不断创新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纳米镀膜技术的出现，使得薄膜性能得到极大提高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应用于更多领域，如电子产品、航空航天等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光学镀膜技术的发展历史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光学镀膜技术的应用领域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光学器件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镜头、滤光片、光纤等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提高光学性能、降低损耗、提高耐用性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电子产品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显示器、触摸屏、传感器等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提高产品性能、降低功耗、提高用户体验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航空航天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卫星、火箭、飞机等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提高光学系统性能、降低重量、提高可靠性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光学镀膜材料种类与特性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金属镀膜材料及其特性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常用金属镀膜材料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金、银、铜、铝等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具有良好的导电性和反射性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金属镀膜材料的特性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高反射率、高透过率、低损耗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良好的抗氧化性和耐腐蚀性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常用介质镀膜材料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氧化锆、氧化硅、氧化钛等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具有良好的光学性能和机械性能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介质镀膜材料的特性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良好的光谱选择性、高透过率、低损耗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良好的抗激光损伤性能和环境稳定性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介质镀膜材料及其特性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纳米镀膜材料及其特性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组合 2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纳米镀膜材料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纳米颗粒、纳米线、纳米膜等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具有独特的光学、电子和力学性能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纳米镀膜材料的特性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优异的光学性能，如高反射率、高透过率、低损耗等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良好的分散性和稳定性，可实现高性能薄膜的制备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光学镀膜工艺与技术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真空镀膜工艺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在真空环境下进行薄膜沉积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常用方法有真空蒸发、溅射、离子束沉积等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真空镀膜工艺的优点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薄膜质量高，纯度高，致密性好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可实现高性能薄膜的制备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真空镀膜工艺的缺点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设备成本高，维护复杂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制备过程对环境要求高，需严格的无尘、无菌环境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真空镀膜工艺及其优缺点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组合 2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化学镀膜工艺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通过化学反应在基底表面形成薄膜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常用方法有自组装、化学气相沉积等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化学镀膜工艺的优点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制备过程简单，成本低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可实现大面积薄膜的制备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化学镀膜工艺的缺点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薄膜质量相对较低，可能存在缺陷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对基底表面的清洁度要求高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化学镀膜工艺及其优缺点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通过电泳技术在基底表面沉积薄膜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常用方法有阳极氧化、阴极电泳等</a:t>
                </a:r>
                <a:endParaRPr/>
              </a:p>
            </p:txBody>
          </p:sp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电泳镀膜工艺</a:t>
                </a:r>
                <a:endParaRPr/>
              </a:p>
            </p:txBody>
          </p:sp>
        </p:grpSp>
        <p:grpSp>
          <p:nvGrpSpPr>
            <p:cNvPr id="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薄膜质量高，性能稳定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可实现连续化生产，效率高</a:t>
                </a:r>
                <a:endParaRPr/>
              </a:p>
            </p:txBody>
          </p:sp>
          <p:sp>
            <p:nvSpPr>
              <p:cNvPr id="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电泳镀膜工艺的优点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对设备的精度和稳定性要求高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需要使用电解质溶液，可能产生环境污染</a:t>
                </a:r>
                <a:endParaRPr/>
              </a:p>
            </p:txBody>
          </p:sp>
          <p:sp>
            <p:nvSpPr>
              <p:cNvPr id="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电泳镀膜工艺的缺点</a:t>
                </a:r>
                <a:endParaRPr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电泳镀膜工艺及其优缺点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https://d.book118.com/548063123113006036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光学镀膜技术及其应用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2024-09-16T04:17:45.357</cp:lastPrinted>
  <dcterms:created xsi:type="dcterms:W3CDTF">2024-09-15T20:17:45Z</dcterms:created>
  <dcterms:modified xsi:type="dcterms:W3CDTF">2024-09-15T20:17:47Z</dcterms:modified>
</cp:coreProperties>
</file>