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0F0CC9-09DB-45E9-B0FB-C54E9625B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1889D-B8F1-4FEB-A727-D9919165A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D2643E-B169-4188-9CCE-01ACCE5CE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38A222-AF17-42A6-AF75-590D6A4E0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3B2EAD-1FAD-49EF-93D5-10725A873E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13F305-2C06-469A-8174-539A6CDC3C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E25DE5-F051-4CA6-BDE2-03D0A0873E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72580F-D5B5-4874-A3BC-CC8FB7FA47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31931F-938D-43F1-86D7-B41BF9704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052869-AACC-4A05-AB43-92E6BC1AD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C5D4A-BA8A-4A68-B8AC-B08B60AB2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6500707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施工质量管理体系的保密与安全控制</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2024-01-20</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施工质量管理体系概述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保密控制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安全控制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保密与安全控制在施工质量管理体系中的应用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375" r="19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加强保密与安全控制有助于提升企业的品牌形象和市场竞争力，赢得客户信任。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保障施工质量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通过建立保密与安全控制机制，确保施工过程中的信息保密和安全性，从而保障施工质量的稳定和可靠。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应对风险挑战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随着信息化和数字化的发展，施工过程中的信息泄露和安全问题日益突出，需要采取相应措施加以应对。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292" r="92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防止施工过程中的核心机密信息被泄露，确保企业知识产权和商业秘密的安全。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保护核心机密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保障施工顺利进行</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维护企业声誉</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遵守法律法规</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通过保密和安全控制，确保施工过程中的信息安全，避免因信息泄露导致的施工延误或质量问题。</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避免因信息泄露导致的负面舆论和声誉损失，维护企业在市场中的良好形象。</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确保企业遵守国家和行业相关的保密和安全法律法规，避免因违规行为而面临的法律责任。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保密与安全控制的重要性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施工质量管理体系概述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452" r="364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452" r="3645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该体系通过明确质量方针、目标、职责和权限，建立组织机构、资源配置、工作程序等，对施工过程进行全面控制和管理。</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施工质量管理体系是指为确保施工过程中各项质量活动的一致性和有效性，对施工全过程进行系统化、标准化管理的体系。</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明确施工企业的质量追求和预期成果，为全体员工提供明确的质量方向。</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质量方针和目标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建立质量管理组织，明确各级人员的职责和权限，确保质量工作的有效开展。</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组织机构和职责</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包括人员、设备、材料、资金等方面的配置，以满足施工过程中的质量需求。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资源配置</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制定详细的工作流程和操作规范，确保施工过程的可控性和可追溯性。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工作程序</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123" b="412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通过规范化的管理，减少施工过程中的质量波动，提高整体施工质量水平。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提高施工质量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通过优化资源配置和工作程序，提高施工效率，降低不必要的成本支出。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降低施工成本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建立完善的质量管理体系，有助于提升企业的专业形象和市场竞争力。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提升企业形象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通过严格的质量控制和管理，确保施工过程的安全性，防范潜在的安全风险。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保障工程安全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保密控制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625" r="9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最小化原则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只收集实现目的所必需的最少信息，且在达到目的后的一段合理时间内销毁这些信息。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全程管理原则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对保密信息实施全过程管理，包括收集、传输、处理、存储和销毁等环节。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权限控制原则</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根据工作职责和最小权限原则分配访问和使用保密信息的权限。</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保密控制的原则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采用物理隔离、加密传输等手段防止信息外泄。</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物理措施</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运用密码技术、防火墙、入侵检测等系统保护信息安全。</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技术措施</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制定保密管理制度，明确保密责任，定期开展保密宣传教育。</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管理措施</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保密控制的措施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建立保密管理机构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设立专门的保密管理机构，负责保密工作的组织、协调和监督。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制定保密管理制度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建立完善的保密管理制度，明确各项保密工作的要求和流程。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加强监督检查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定期开展保密检查，及时发现和纠正存在的问题，确保保密工作的有效实施。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保密控制的管理与监督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https://d.book118.com/548065007076006035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2024-09-14T11:06:41.838</cp:lastPrinted>
  <dcterms:created xsi:type="dcterms:W3CDTF">2024-09-14T03:06:41Z</dcterms:created>
  <dcterms:modified xsi:type="dcterms:W3CDTF">2024-09-14T03:06:43Z</dcterms:modified>
</cp:coreProperties>
</file>