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051F4-3E22-4E40-88BA-0CC10E403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11CC4-F5FD-4330-8C5A-A005F7E0B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7649E-5C14-46D2-B7C8-FC5E83B8D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FD166-5752-479E-B481-E2B88714F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81B80-84C0-43F9-ABB6-5EED922E6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297D4-1D2E-4618-8619-39003C3B2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63CE67-73D6-457C-8BFE-62EBA19C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6EE96-AC79-4B12-BA11-35848E733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9C689-F329-4D01-8858-A0456CF6F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D86A-F1C4-4794-B3C4-B85C6EE8C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FDF99-EB47-46B1-99AD-55DCF1870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65055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儿童系统性红斑狼疮护理实践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儿童系统性红斑狼疮概述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儿童系统性红斑狼疮（SLE）是一种慢性自身免疫性疾病，以全身多个器官和系统受累为主要表现。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多发于女性，好发于青春期和育龄期女性，儿童期发病者多见于女孩。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17" r="32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52" r="236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尚不完全清楚，可能与遗传、环境、免疫等多种因素有关。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免疫系统异常激活，产生大量自身抗体，导致全身多器官组织炎症反应和损伤。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91" b="2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发热、关节痛、皮疹、水肿、贫血等，可累及肾脏、心脏、神经系统等多个器官。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根据临床表现、实验室检查和组织病理学检查结果综合判断，符合美国风湿病学会（ACR）制定的诊断标准。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儿童系统性红斑狼疮护理的重要性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27" b="732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减轻疼痛和不适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促进日常活动能力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通过有效的护理措施，如药物治疗、物理治疗和心理支持，可以减轻患儿的疼痛和不适感，提高生活质量。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通过适当的护理，患儿能够更好地参与日常活动和学习，增强自信心和社交能力。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良好的护理可以降低感染、心血管疾病等并发症的风险，减少对患儿健康的威胁。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提高患儿生活质量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通过有效的护理，可以减少患儿的住院次数和医疗费用，减轻家庭的经济负担。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专业的护理服务可以为家长提供必要的支持和指导，使家长能够更好地平衡工作和照顾患儿的关系。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通过护理查房，家长可以获得更多关于红斑狼疮的知识和技能，提高家庭应对能力。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降低医疗费用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节省家长时间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提高家庭应对能力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促进药物治疗效果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改善心理状态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预防复发和恶化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通过心理支持和疏导，可以缓解患儿的焦虑、抑郁等情绪问题，促进心理健康。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良好的护理可以预防红斑狼疮的复发和恶化，保持患儿的健康状态。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正确的护理可以帮助患儿按时服药、正确使用药物，提高治疗效果。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儿童系统性红斑狼疮护理实践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每日为患儿洗澡，保持皮肤清洁干燥，避免使用刺激性的沐浴露。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每日为患儿刷牙，保持口腔卫生，避免口腔感染。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56" r="1535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保持病房空气流通，定期消毒病房，减少探视人员，避免交叉感染。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https://d.book118.com/548065055110006023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2024-08-30T10:38:07.476</cp:lastPrinted>
  <dcterms:created xsi:type="dcterms:W3CDTF">2024-08-30T02:38:07Z</dcterms:created>
  <dcterms:modified xsi:type="dcterms:W3CDTF">2024-08-30T02:38:09Z</dcterms:modified>
</cp:coreProperties>
</file>