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43A4D-24AD-4BA7-B011-44A892D66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3930C-91CF-4192-8F8F-5931482A7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83F13-B358-48D9-BD60-360B99A4D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0AA26-54B2-4E9E-84FE-91C8966A5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8A45E-B325-40FB-BE06-37B83E26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C1758-2AC8-4DD7-8729-DE6594A07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48B081-3CA3-411D-A3D5-17308B60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7A2A3-5266-42C6-B6F3-8495CC48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D5A04-47C7-49E7-A861-F7F498C9D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CE7BE-7765-4103-A73B-5E629822B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1CAF9-20AD-4C51-9A47-67EE909B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6506105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产业技术平台技术方案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产业技术平台架构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当前产业发展面临的问题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随着科技的快速发展，传统产业面临着技术落后、生产效率低下、资源浪费等问题，亟需转型升级。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通过构建产业技术平台，整合产业资源，推动技术创新，提升产业整体竞争力，促进产业升级和高质量发展。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以产业需求为导向，以技术创新为驱动，以资源整合为手段，打造产业技术平台，推动产业升级。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包括平台架构设计、技术研发、资源整合、服务模式创新等方面，旨在提升产业整体技术水平和市场竞争力。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技术方案的主要内容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技术方案的核心思想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产业技术平台架构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确保平台架构的稳定性、可扩展性和灵活性，以满足不断变化的需求。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将平台划分为不同的功能模块，便于维护、升级和集成。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提供标准化的接口，方便与其他系统进行集成和交互。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https://d.book118.com/548065061051006045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2024-09-25T19:50:13.472</cp:lastPrinted>
  <dcterms:created xsi:type="dcterms:W3CDTF">2024-09-25T11:50:13Z</dcterms:created>
  <dcterms:modified xsi:type="dcterms:W3CDTF">2024-09-25T11:50:15Z</dcterms:modified>
</cp:coreProperties>
</file>