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90CA1-6049-4268-A4ED-05A6507C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336A5-E2B6-4252-B877-A27D24E57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7E80A-C46A-48F2-A7F6-C5CCB3E3A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686C8-C7DB-48DD-A413-6D229DC4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34DD8A-23AA-4726-969B-8EF243F76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870680-6EEA-4CD4-A097-B1CF47BF6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9F5C3-BB2B-464B-9CF3-0491AABBD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41E2B-A5BD-4CE6-BA9F-3EB03BF01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EA15B-71F8-4404-AC81-81BBA0764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78E64-214E-482E-BD70-13CC6E41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FE7CD-8585-4B53-B1FD-16C26B76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6603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食品饮料加工部门KPI设计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9427" y="4693470"/>
            <a:ext cx="200030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29427" y="5127528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食品饮料加工部门现状及挑战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食品饮料加工部门KPI体系构建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KPI实施策略与保障措施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KPI效果评估与持续改进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提高产品质量和客户满意度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将产品质量和客户满意度纳入KPI考核体系，有助于提升产品质量和客户满意度，增强企业竞争力。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提升食品饮料加工部门整体业绩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通过设计合理的KPI，引导部门关注关键业绩指标，从而提升整体业绩。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优化生产流程和管理体系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KPI可以帮助部门发现生产流程和管理体系中的问题和瓶颈，进而进行优化和改进。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KPI定义及重要性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评估绩效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KPI可以作为部门和个人绩效评估的依据，客观反映工作成果。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KPI能够明确部门和个人的工作目标，使工作更具方向性。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关键绩效指标（Key Performance Indicators，KPI）是衡量一个组织或部门绩效表现的一组量化指标。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通过对KPI的监控和分析，可以及时发现工作中存在的问题和不足。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KPI可以促使部门和个人针对问题进行持续改进，提升工作效率和质量。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食品饮料加工部门现状及挑战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食品饮料加工部门在国民经济中占有重要地位，为市场提供丰富多样的产品，满足消费者需求。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随着消费者对食品安全、营养和健康的要求不断提高，食品饮料加工部门正面临转型升级的压力。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当前，食品饮料加工部门在生产技术、设备和管理方面已取得一定成就，但仍存在一些问题和挑战。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部门现状概述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如何确保食品原料、生产过程和产品的安全性，防止食品污染和有害物质残留。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面对原材料、人工和能源等成本上涨的压力，如何降低生产成本，提高盈利能力。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如何紧跟市场需求，开发出具有差异化竞争优势的新产品。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5F5F5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随着环保法规的日益严格，如何实现生产过程中的节能减排和废弃物处理。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环保和可持续发展已成为全球共识，食品饮料加工部门需采取环保材料和清洁能源，降低生产过程中的环境污染。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消费者越来越关注食品的健康属性，如低糖、低脂、高纤维等，食品饮料加工部门需调整产品配方和加工工艺，以适应市场需求。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消费者对食品的口味、包装和营养等方面的个性化需求不断增长，要求食品饮料加工部门具备快速响应市场变化的能力。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随着工业4.0和智能制造的推进，食品饮料加工部门将实现生产过程的自动化、信息化和智能化，提高生产效率和产品质量。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KPI应反映食品饮料加工部门的实时绩效，以便于及时调整管理策略。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KPI应与食品饮料加工部门的整体战略和业务目标密切相关。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KPI应具有挑战性，但也要在可实现的范围内，以激励员工努力达成目标。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KPI应涵盖食品饮料加工部门的各个方面，包括生产、质量、成本、交货期等。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KPI应可量化，以便于评估绩效和制定改进措施。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748" r="13748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根据食品饮料加工部门的整体目标，逐级分解制定各部门的KPI。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识别影响食品饮料加工部门绩效的关键因素，并制定相应的KPI。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关键成功因素法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从财务、客户、内部流程和学习与成长四个维度，综合设计KPI。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平衡计分卡法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与行业内其他食品饮料加工部门或竞争对手进行对比，设计具有竞争力的KPI。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提高生产效率，降低单位产品成本，是提高竞争力的关键。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加强新产品研发和技术创新，满足市场变化和客户需求，保持竞争优势。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保证产品质量符合标准和客户要求，减少退货和投诉，维护品牌形象。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降低原材料、人工和制造费用等成本，提高盈利能力。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优化生产计划和物流管理，确保按时交货，提高客户满意度。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食品饮料加工部门KPI体系构建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衡量生产部门按照计划完成生产任务的能力。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生产计划完成率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从原材料投入到成品产出的总时间，反映生产流程的效率。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生产周期时间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衡量生产设备在可用性、性能和质量方面的整体效率。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设备综合效率（OEE）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单位时间内劳动者所创造的产值或生产的产品数量，反映劳动力利用效果。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劳动生产率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生产效率类KPI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产品合格率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衡量产品符合质量标准的比例。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废品率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生产过程中产生的废品数量与总生产量的比例。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质量事故次数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因质量问题导致的生产事故或客户投诉的次数。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质量管理体系认证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通过ISO9001等质量管理体系认证的情况。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质量控制类KPI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https://d.book118.com/548066032056006040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2024-09-18T21:09:52.976</cp:lastPrinted>
  <dcterms:created xsi:type="dcterms:W3CDTF">2024-09-18T13:09:52Z</dcterms:created>
  <dcterms:modified xsi:type="dcterms:W3CDTF">2024-09-18T13:09:55Z</dcterms:modified>
</cp:coreProperties>
</file>