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5746A-B9EB-4095-92EF-33679E84F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3F739-2207-4EF8-A59B-8DB6FFDB5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8491C-AC1E-47AD-9EA3-C5CD5B700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BE630-AAC8-4133-845E-F369DAA3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ED870-9C42-448E-AB28-9BBA8AAB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B9B6D-EAE2-4FD8-BEC4-1756201F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29F90D-8A53-48B9-B4CC-D46783963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94AA5-407B-4837-9257-7827B9A43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8B16F-7F9B-4485-9921-DDB9B2D4C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F07F6-12A5-485E-9EEF-36FA7CCC8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D846A-DE46-4206-920E-AF6ADD69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0016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老人排泄护理ppt课件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老人排泄护理基础知识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老人排泄护理的日常照顾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专业护理与医疗介入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未来展望与持续学习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介绍老人排泄护理的主题，包括老年人的生理特点、排泄问题及其对生活质量的影响。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老人排泄护理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阐述本课件的目的和意义，强调老人排泄护理的重要性和必要性。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老人排泄护理对于提高老年人的生活质量具有重要意义，能够减少排泄问题对日常生活的影响。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良好的排泄护理可以预防因排泄问题引起的并发症，如泌尿系统感染、褥疮等。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家庭成员了解老人排泄护理的知识和方法，能够更好地照顾老人，减轻家庭负担。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老人排泄护理基础知识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随着年龄的增长，肠道蠕动减慢，容易导致便秘和肠道问题。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917" b="6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肠道功能衰退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老人的膀胱容量减少，可能导致尿频和尿急的情况。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膀胱容量减少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肛门肌肉松弛可能导致大便失禁和便秘问题。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肛门肌肉松弛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老人排泄系统的变化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尿失禁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便失禁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896" r="48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896" r="48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290" r="1329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由于肠道功能衰退和饮食结构改变，老人容易发生便秘。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由于膀胱容量减少和尿道括约肌松弛，老人可能出现尿失禁。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肛门肌肉松弛可能导致大便失禁，给老人的日常生活带来不便。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排泄问题可能给老人带来心理压力，影响生活质量。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老人排泄护理的日常照顾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保持水分充足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每天确保足够的水分摄入，以软化粪便并预防便秘。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避免过度油腻和刺激性食物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油腻和刺激性食物可能导致消化问题，应尽量避免。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为预防便秘，老人应增加膳食纤维的摄入，如蔬菜、水果、全麦面包等。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建立规律的排便习惯，如每天早晨起床后排便，有助于预防便秘。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规律排便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适当的运动可以促进肠道蠕动，有助于排便。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保持肛门和肠道的清洁，避免感染。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生活习惯的改变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https://d.book118.com/548070016051006046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2024-09-27T05:05:20.740</cp:lastPrinted>
  <dcterms:created xsi:type="dcterms:W3CDTF">2024-09-26T21:05:20Z</dcterms:created>
  <dcterms:modified xsi:type="dcterms:W3CDTF">2024-09-26T21:05:22Z</dcterms:modified>
</cp:coreProperties>
</file>