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DDA3D6-5D4B-404C-9094-CD7CD4ADF2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DAB99D-8C6F-4351-934E-2CF055AB65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DCD04C-0E43-48AE-8DB6-477C34DC80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46C86D-FC92-4E81-9B0F-9A1D291960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7438C3-6171-4AF0-BE65-B1B8F451E4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96AEA36-A0D3-42C0-8C6A-95FDDEC3BF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4AC3349-30F0-4867-9C0F-AA8C6008DA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FB6335-E64C-4436-8DA6-3BA1BE0989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2B11D8-6C48-4A49-93EB-ED826DA0C2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0A6ED8-213E-4AA3-8C52-15F0118023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E40D39-9ADC-40E1-8C07-E5A811C815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8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8070024053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非金属矿山安全培训\n## 1.非金属矿山概述及安全重要性\n### 1.1非金属矿山的定义与分类\n### 1.2非金属矿山的开采技术与流程\n### 1.3非金属矿山安全的重要性及事故案例\n## 2.非金属矿山安全法规与标准\n### 2.1国家非金属矿山安全法规与政策\n### 2.2非金属矿山安全行业标准与规范\n### 2.3非金属矿山安全管理制度与措施\n## 3.非金属矿山安全培训体系与实施\n### 3.1非金属矿山安全培训需求分析\n### 3.2非金属矿山安全培训计划与课程设置\n### 3.3非金属矿山安全培训实施与评估\n## 4.非金属矿山安全培训内容与方法\n### 4.1非金属矿山安全基础知识培训\n### 4.2非金属矿山安全操作技能培训\n### 4.3非金属矿山安全事故应急处理培训\n## 5.非金属矿山安全培训效果评估与改进\n### 5.1非金属矿山安全培训效果评估方法\n### 5.2非金属矿山安全培训效果数据分析\n### 5.3非金属矿山安全培训改进措施与持续优化\n## 6.非金属矿山安全培训案例与实践分享\n### 6.1非金属矿山安全培训成功案例介绍\n### 6.2非金属矿山安全培训实践经验分享\n### 6.3非金属矿山安全培训未来发展趋势与展望\n&quot;,&quot;templateId&quot;:&quot;nagpdhr1t7f5bfz8ouwztpjxgw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非金属矿山安全培训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0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非金属矿山概述及安全重要性</a:t>
            </a:r>
            <a:endParaRPr/>
          </a:p>
        </p:txBody>
      </p:sp>
      <p:sp>
        <p:nvSpPr>
          <p:cNvPr id="10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非金属矿山的定义</a:t>
                </a:r>
                <a:endParaRPr/>
              </a:p>
            </p:txBody>
          </p:sp>
          <p:sp>
            <p:nvSpPr>
              <p:cNvPr id="16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以开采非金属矿物资源为主要目的的矿山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非金属矿物资源包括石墨、石英、萤石、稀土等</a:t>
                </a:r>
                <a:endParaRPr/>
              </a:p>
            </p:txBody>
          </p:sp>
          <p:sp>
            <p:nvSpPr>
              <p:cNvPr id="16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6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非金属矿山的分类</a:t>
                </a:r>
                <a:endParaRPr/>
              </a:p>
            </p:txBody>
          </p:sp>
          <p:sp>
            <p:nvSpPr>
              <p:cNvPr id="17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按矿物种类分类：石墨矿、石英矿、萤石矿等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按成因分类：岩浆岩型、沉积岩型、变质岩型等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按开采方式分类：露天开采、地下开采等</a:t>
                </a:r>
                <a:endParaRPr/>
              </a:p>
            </p:txBody>
          </p:sp>
          <p:sp>
            <p:nvSpPr>
              <p:cNvPr id="17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非金属矿山的定义与分类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非金属矿山的开采技术与流程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7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非金属矿山的开采技术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露天开采技术：台阶式开采、凹陷式开采等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地下开采技术：隧道式开采、竖井式开采等</a:t>
                </a:r>
                <a:endParaRPr/>
              </a:p>
            </p:txBody>
          </p:sp>
          <p:pic>
            <p:nvPicPr>
              <p:cNvPr id="18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非金属矿山的开采流程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矿石开采：剥离岩石、挖掘矿石、运输矿石等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矿石加工：破碎、磨矿、分级、浮选等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矿石销售：矿石运输、矿石贸易、矿石加工等</a:t>
                </a:r>
                <a:endParaRPr/>
              </a:p>
            </p:txBody>
          </p:sp>
          <p:pic>
            <p:nvPicPr>
              <p:cNvPr id="18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1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92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93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6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9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非金属矿山安全的重要性</a:t>
                </a:r>
                <a:endParaRPr/>
              </a:p>
            </p:txBody>
          </p:sp>
          <p:sp>
            <p:nvSpPr>
              <p:cNvPr id="19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保障矿工生命安全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减少矿山事故损失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提高矿山经济效益</a:t>
                </a:r>
                <a:endParaRPr/>
              </a:p>
            </p:txBody>
          </p:sp>
        </p:grpSp>
        <p:grpSp>
          <p:nvGrpSpPr>
            <p:cNvPr id="199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0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非金属矿山事故案例</a:t>
                </a:r>
                <a:endParaRPr/>
              </a:p>
            </p:txBody>
          </p:sp>
          <p:sp>
            <p:nvSpPr>
              <p:cNvPr id="20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某石墨矿火灾事故：由于电气线路短路引发火灾，造成多名矿工死亡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某萤石矿坍塌事故：由于矿山地质条件不稳定，导致矿井坍塌，造成多名矿工被困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某稀土矿中毒事故：由于矿山内通风不畅，导致矿工吸入有毒气体，造成中毒事故</a:t>
                </a:r>
                <a:endParaRPr/>
              </a:p>
            </p:txBody>
          </p:sp>
          <p:sp>
            <p:nvSpPr>
              <p:cNvPr id="202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3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5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非金属矿山安全的重要性及事故案例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非金属矿山安全法规与标准</a:t>
            </a:r>
            <a:endParaRPr/>
          </a:p>
        </p:txBody>
      </p:sp>
      <p:sp>
        <p:nvSpPr>
          <p:cNvPr id="20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国家非金属矿山安全法规与政策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国家非金属矿山安全法规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《中华人民共和国矿山安全法》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《中华人民共和国矿山安全法实施条例》</a:t>
                </a:r>
                <a:endParaRPr/>
              </a:p>
            </p:txBody>
          </p:sp>
          <p:pic>
            <p:nvPicPr>
              <p:cNvPr id="2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国家非金属矿山安全政策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安全生产责任制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安全生产许可制度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安全生产教育培训制度</a:t>
                </a:r>
                <a:endParaRPr/>
              </a:p>
            </p:txBody>
          </p:sp>
          <p:pic>
            <p:nvPicPr>
              <p:cNvPr id="2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非金属矿山安全行业标准</a:t>
                </a:r>
                <a:endParaRPr/>
              </a:p>
            </p:txBody>
          </p:sp>
          <p:sp>
            <p:nvSpPr>
              <p:cNvPr id="22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《非金属矿山安全规程》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《非金属矿山通风安全技术规范》</a:t>
                </a:r>
                <a:endParaRPr/>
              </a:p>
            </p:txBody>
          </p:sp>
          <p:sp>
            <p:nvSpPr>
              <p:cNvPr id="22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非金属矿山安全规范</a:t>
                </a:r>
                <a:endParaRPr/>
              </a:p>
            </p:txBody>
          </p:sp>
          <p:sp>
            <p:nvSpPr>
              <p:cNvPr id="23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矿山设计规范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矿山施工规范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矿山安全检查规范</a:t>
                </a:r>
                <a:endParaRPr/>
              </a:p>
            </p:txBody>
          </p:sp>
          <p:sp>
            <p:nvSpPr>
              <p:cNvPr id="23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非金属矿山安全行业标准与规范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非金属矿山安全管理制度</a:t>
                </a:r>
                <a:endParaRPr/>
              </a:p>
            </p:txBody>
          </p:sp>
          <p:sp>
            <p:nvSpPr>
              <p:cNvPr id="2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安全生产责任制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安全生产教育培训制度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安全生产检查制度</a:t>
                </a:r>
                <a:endParaRPr/>
              </a:p>
            </p:txBody>
          </p:sp>
          <p:sp>
            <p:nvSpPr>
              <p:cNvPr id="2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非金属矿山安全措施</a:t>
                </a:r>
                <a:endParaRPr/>
              </a:p>
            </p:txBody>
          </p:sp>
          <p:sp>
            <p:nvSpPr>
              <p:cNvPr id="2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安全资金投入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安全设施设备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安全防护措施</a:t>
                </a:r>
                <a:endParaRPr/>
              </a:p>
            </p:txBody>
          </p:sp>
          <p:sp>
            <p:nvSpPr>
              <p:cNvPr id="2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非金属矿山安全管理制度与措施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非金属矿山安全培训体系与实施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4106722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非金属矿山安全培训需求分析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2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4099560"/>
            <a:ext cx="6480000" cy="215952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非金属矿山安全培训需求分析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矿山安全管理人员的培训需求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矿山技术人员的专业培训需求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矿山操作人员的安全技能培训需求</a:t>
            </a:r>
            <a:endParaRPr/>
          </a:p>
        </p:txBody>
      </p:sp>
      <p:pic>
        <p:nvPicPr>
          <p:cNvPr id="13" name="图片 2" descr="{&quot;isTemplate&quot;:true,&quot;type&quot;:&quot;image&quot;,&quot;canOmit&quot;:false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非金属矿山安全培训计划与课程设置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非金属矿山安全培训计划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制定培训目标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制定培训内容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制定培训时间</a:t>
                </a:r>
                <a:endParaRPr/>
              </a:p>
            </p:txBody>
          </p:sp>
          <p:pic>
            <p:nvPicPr>
              <p:cNvPr id="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非金属矿山安全课程设置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矿山安全管理课程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矿山技术课程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矿山操作技能课程</a:t>
                </a:r>
                <a:endParaRPr/>
              </a:p>
            </p:txBody>
          </p:sp>
          <p:pic>
            <p:nvPicPr>
              <p:cNvPr id="2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非金属矿山安全培训实施与评估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非金属矿山安全培训实施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培训机构的选择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培训师资的配备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培训过程的管理</a:t>
                </a:r>
                <a:endParaRPr/>
              </a:p>
            </p:txBody>
          </p:sp>
          <p:pic>
            <p:nvPicPr>
              <p:cNvPr id="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非金属矿山安全培训评估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培训效果的评估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培训需求的调整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培训计划的优化</a:t>
                </a:r>
                <a:endParaRPr/>
              </a:p>
            </p:txBody>
          </p:sp>
          <p:pic>
            <p:nvPicPr>
              <p:cNvPr id="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https://d.book118.com/548070024053006040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red">
      <a:dk1>
        <a:srgbClr val="000000"/>
      </a:dk1>
      <a:lt1>
        <a:srgbClr val="FFFFFF"/>
      </a:lt1>
      <a:dk2>
        <a:srgbClr val="2B111D"/>
      </a:dk2>
      <a:lt2>
        <a:srgbClr val="FEF2FD"/>
      </a:lt2>
      <a:accent1>
        <a:srgbClr val="F777C1"/>
      </a:accent1>
      <a:accent2>
        <a:srgbClr val="FCA1DA"/>
      </a:accent2>
      <a:accent3>
        <a:srgbClr val="F8498D"/>
      </a:accent3>
      <a:accent4>
        <a:srgbClr val="C62C5E"/>
      </a:accent4>
      <a:accent5>
        <a:srgbClr val="F8BCCE"/>
      </a:accent5>
      <a:accent6>
        <a:srgbClr val="FE94B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非金属矿山安全培训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2024-09-18T19:55:50.730</cp:lastPrinted>
  <dcterms:created xsi:type="dcterms:W3CDTF">2024-09-18T11:55:50Z</dcterms:created>
  <dcterms:modified xsi:type="dcterms:W3CDTF">2024-09-18T11:55:52Z</dcterms:modified>
</cp:coreProperties>
</file>