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B8EA813-4FB2-4168-9060-F4139D8DA80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7D305-5045-465A-9E2E-DF138ECAA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5081D-20AD-40CD-AA17-FB00D139C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CF775-FA02-4E36-85C8-C1A9D00FF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0BC15-0E63-4D04-8C10-361A34A7B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7DE3D0-FF65-4D68-8165-55363D6FD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3AA76E-5705-4020-B048-BE8FE5C8F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9DC854-68CA-4A19-972B-1397ED111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C1D3B-F1AD-48B4-BCD4-7AC5E47C6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0B1F7-48C5-444C-8596-F219AC076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62A72-4FFB-4241-AA19-3FC50498C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C6D9D-4460-41DF-BE38-21B98371B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8E563C7-2D82-4C74-A2C7-8F81624EB0D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7E8B193-44F5-41FE-97E4-6E7BA97DAE4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7004006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包装印刷行业工作总结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包装印刷行业概述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包装印刷行业技术创新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包装印刷行业市场分析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包装印刷行业生产流程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包装印刷行业质量管理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包装印刷行业发展趋势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包装印刷行业总结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包装印刷行业概述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包装印刷行业是指利用印刷技术生产包装材料的行业，其主要任务是为商品提供包装材料和印刷服务。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行业发展历史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包装印刷技术起源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手工制作时期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印刷机械的出现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工业化生产阶段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数字化印刷技术的应用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现代自动化生产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行业分类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高品质印刷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彩印包装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环保包装材料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印刷纸箱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耐用且透明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塑料包装印刷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406440" y="786600"/>
            <a:ext cx="4780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包装印刷行业在经济中的作用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3440" y="2545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提升产品形象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商品包装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55048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953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增加产品知名度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广告传播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行业关键技术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印刷方法和工艺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印刷技术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结构和美学设计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包装设计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环保和实用性考量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材料选择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包装印刷行业技术创新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数字化包装印刷技术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数字化包装印刷技术的应用正在日益普及，即时印刷和个性定制服务越来越受到客户青睐。这种技术使得包装印刷产业更加灵活和高效，可以快速满足客户需求。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环保印刷材料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环保材料的发展方向之一，对环境友好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生物降解材料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不含有机溶剂，对印刷工人和环境无害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水性油墨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使用后可以降解，减少对地球的压力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可降解包装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智能化生产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设备具备自动化和智能化功能，提高生产效率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智能化设备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通过网络实时监控生产过程，方便管理人员随时掌握情况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远程监控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通过大数据分析，优化生产流程和节约成本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包装印刷行业未来发展趋势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未来，人工智能和物联网等新技术将继续影响包装印刷行业的发展。这些技术的运用将使得包装印刷更加智能化和个性化，满足不同客户需求。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包装印刷行业市场分析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5888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367488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市场份额分布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3661920" y="31348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占据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30%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市场份额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正在迅速崛起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19380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629424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市场趋势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6280920" y="31348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未来市场将更加竞争激烈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行业内合作将成为一大趋势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2764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05688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106560" y="31348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新的数字化印刷技术将推动行业发展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环保印刷将成为未来发展的关键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8388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行业竞争格局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1496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86760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主要企业竞争情况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838800" y="31348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拥有全国最大的生产基地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在技术创新方面领先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市场需求分析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根据最新调查数据显示，食品行业对包装印刷的需求增长迅猛，而电子产品行业也开始重视包装设计对产品销售的影响。因此，包装印刷行业需要不断创新，以满足不同行业的需求。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406440" y="786600"/>
            <a:ext cx="4780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国内外市场对比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43440" y="2545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增长趋势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国内市场规模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55048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未来预测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市场发展趋势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95352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市场份额分布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国外市场规模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28"/>
          <p:cNvSpPr/>
          <p:nvPr/>
        </p:nvSpPr>
        <p:spPr>
          <a:xfrm>
            <a:off x="345888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367488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绿色印刷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3661920" y="31348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环保意识提升，绿色印刷将受到更多关注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需求将逐渐从传统印刷向绿色印刷转移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19380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629424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市场竞争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6280920" y="31348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竞争将更加激烈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企业需加强技术研发以保持竞争力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27640" y="22420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056880" y="24703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106560" y="31348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拓展国际市场将成为企业发展重点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国际合作将带动行业整体发展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8388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未来市场发展预测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14960" y="22420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867600" y="2470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数字化印刷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838800" y="31348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数字化印刷技术将逐步普及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定制化印刷将成为趋势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数字化印刷技术带来新机遇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市场机遇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环保压力增加，成本上升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行业挑战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加强绿色印刷技术研发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发展建议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行业发展前景广阔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展望未来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包装印刷行业生产流程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5632920" y="87264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包装设计的重要性及设计流程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5970240" y="24091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包装设计在包装印刷行业中起着至关重要的作用。设计流程包括市场调研、原型设计、成品设计和印前制作。设计阶段的精细工作对最终产品的质量产生重要影响。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811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印前准备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content.1.subtitle"/>
          <p:cNvSpPr/>
          <p:nvPr/>
        </p:nvSpPr>
        <p:spPr>
          <a:xfrm>
            <a:off x="124884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制版工艺的步骤和要点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印前制版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subtitle"/>
          <p:cNvSpPr/>
          <p:nvPr/>
        </p:nvSpPr>
        <p:spPr>
          <a:xfrm>
            <a:off x="6581880" y="37789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拼版技术的应用和作用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6680520" y="3044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拼版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印前文件的审核流程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文件检查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subtitle"/>
          <p:cNvSpPr/>
          <p:nvPr/>
        </p:nvSpPr>
        <p:spPr>
          <a:xfrm>
            <a:off x="908424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908424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https://d.book118.com/548070040065006047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包装印刷行业工作总结</vt:lpstr>
      <vt:lpstr>目录</vt:lpstr>
      <vt:lpstr>第一章 包装印刷行业概述</vt:lpstr>
      <vt:lpstr> </vt:lpstr>
      <vt:lpstr>行业发展历史</vt:lpstr>
      <vt:lpstr>行业分类</vt:lpstr>
      <vt:lpstr>包装印刷行业在经济中的作用</vt:lpstr>
      <vt:lpstr>行业关键技术</vt:lpstr>
      <vt:lpstr>第2章 包装印刷行业技术创新</vt:lpstr>
      <vt:lpstr> </vt:lpstr>
      <vt:lpstr>环保印刷材料</vt:lpstr>
      <vt:lpstr>智能化生产</vt:lpstr>
      <vt:lpstr> </vt:lpstr>
      <vt:lpstr>第3章 包装印刷行业市场分析</vt:lpstr>
      <vt:lpstr>行业竞争格局</vt:lpstr>
      <vt:lpstr> </vt:lpstr>
      <vt:lpstr>国内外市场对比</vt:lpstr>
      <vt:lpstr>未来市场发展预测</vt:lpstr>
      <vt:lpstr>总结</vt:lpstr>
      <vt:lpstr>第4章 包装印刷行业生产流程</vt:lpstr>
      <vt:lpstr> </vt:lpstr>
      <vt:lpstr>印前准备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2024-09-28T20:52:59.688</cp:lastPrinted>
  <dcterms:created xsi:type="dcterms:W3CDTF">2024-09-28T12:52:59Z</dcterms:created>
  <dcterms:modified xsi:type="dcterms:W3CDTF">2024-09-28T12:53:01Z</dcterms:modified>
</cp:coreProperties>
</file>