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4FB440-CF4C-412C-843B-505088D0F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A80100-F3C7-4ED2-AA50-F7E20417A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0945BF-7221-42DD-A9DA-715D0F8F7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766A1D-5465-4B11-BD4D-815EC6F6A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73D6D5-BD42-48B8-BFE1-6D24B6FB31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362B39-C52C-42E5-B100-9110AC3E3D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FEAA69-AF97-40EE-AA9A-8C034E0774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B4E4A2-9E72-440B-8E89-4B6D224F88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5811C7-0139-4FDD-A424-878B1422A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1FA21-F65E-486D-89E1-F6AD01A66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FF626-CEA1-4DED-8603-C7C53BCCDC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70102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新人教版必修高中政治第二框积极参与国际经济竞争与合作</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lumMod val="50000"/>
                  <a:alpha val="100000"/>
                </a:schemeClr>
              </a:solidFill>
              <a:latin typeface="Microsoft Yahei"/>
              <a:ea typeface="Microsoft Yahei"/>
              <a:cs typeface="Microsoft Yahei"/>
            </a:endParaRP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国际经济竞争与合作概述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国际经济竞争与合作现状分析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积极参与国际经济竞争与合作策略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企业在国际经济竞争与合作中角色与责任</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政府在国际经济竞争与合作中职能与政策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青少年如何培养参与国际经济竞争与合作意识和能力</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国际经济竞争与合作概述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55" r="314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659" r="336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指各国在国际经济活动中，为争夺有利的生产条件、销售市场和投资场所而进行的竞争。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国际经济竞争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指各国之间在平等互利的基础上，通过一定的方式联合起来，共同进行经济活动，以促进各国经济的共同发展。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国际经济合作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国际经济竞争与合作定义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749" b="474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341" b="234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5587" b="1558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全球化背景下国际经济竞争与合作重要性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促进资源优化配置</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国际经济竞争与合作可以促进资源在全球范围内的优化配置，提高资源利用效率。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推动技术创新和产业升级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国际经济竞争与合作可以推动技术创新和产业升级，提高各国经济的竞争力和可持续发展能力。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增进国际间友谊与理解</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通过国际经济合作，各国可以增进相互了解和友谊，为世界的和平与发展做出贡献。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我国开始积极参与国际经济竞争与合作，大力引进外资和先进技术，促进了国民经济的快速发展。</a:t>
            </a:r>
          </a:p>
        </p:txBody>
      </p:sp>
      <p:pic>
        <p:nvPicPr>
          <p:cNvPr id="6" name="Picture 6"/>
          <p:cNvPicPr>
            <a:picLocks noChangeAspect="1"/>
          </p:cNvPicPr>
          <p:nvPr/>
        </p:nvPicPr>
        <p:blipFill>
          <a:blip r:embed="rId2"/>
          <a:srcRect l="12540" r="1254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改革开放初期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2001年，我国正式加入世界贸易组织，进一步融入了全球经济体系，拓展了国际经济合作的空间。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加入世界贸易组织</a:t>
            </a:r>
          </a:p>
        </p:txBody>
      </p:sp>
      <p:pic>
        <p:nvPicPr>
          <p:cNvPr id="10" name="Picture 10"/>
          <p:cNvPicPr>
            <a:picLocks noChangeAspect="1"/>
          </p:cNvPicPr>
          <p:nvPr/>
        </p:nvPicPr>
        <p:blipFill>
          <a:blip r:embed="rId3"/>
          <a:srcRect l="13500" r="13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250" r="14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近年来，我国提出了“一带一路”倡议，积极与沿线国家开展经济合作，推动了共建人类命运共同体的进程。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“一带一路”倡议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我国参与国际经济竞争与合作历程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国际经济竞争与合作现状分析</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458" r="12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区域经济一体化加速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区域经济一体化组织不断涌现，区域内国家间的经济合作与竞争日益激烈。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全球化趋势加强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随着全球化的深入发展，国际经济竞争与合作日益紧密，各国经济相互依存度不断提高。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多极化格局形成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国际经济格局呈现多极化趋势，新兴经济体和发展中国家在国际经济中的地位逐渐提升。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当前国际经济竞争与合作格局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我国已成为世界第二大经济体，对全球经济增长的贡献率不断提高。</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经济实力显著增强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750" r="15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对外贸易规模扩大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292" r="20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国际投资地位提升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我国对外贸易规模持续扩大，贸易结构不断优化，对国际市场的影响力逐渐增强。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我国对外投资规模不断扩大，投资领域日益广泛，已成为国际投资的重要力量。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我国在国际经济竞争与合作中地位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贸易保护主义抬头</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国际经济风险增加</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新兴产业发展机遇</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国际合作平台拓展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面临挑战与机遇</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1411" r="1141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6619" b="1661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44" b="167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全球贸易保护主义思潮抬头，给我国对外贸易带来一定压力和挑战。</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国际金融市场波动、大宗商品价格异常等风险因素增加，给我国经济带来一定冲击。</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新一轮科技革命和产业变革为我国新兴产业发展提供了广阔空间和机遇。</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我国积极参与全球经济治理和区域合作，为拓展国际合作平台提供了更多机遇。</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积极参与国际经济竞争与合作策略</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通过增加财政投入、引导社会资本等方式，提高国家创新体系整体效能。</a:t>
            </a:r>
          </a:p>
        </p:txBody>
      </p:sp>
      <p:pic>
        <p:nvPicPr>
          <p:cNvPr id="4" name="Picture 4"/>
          <p:cNvPicPr>
            <a:picLocks noChangeAspect="1"/>
          </p:cNvPicPr>
          <p:nvPr/>
        </p:nvPicPr>
        <p:blipFill>
          <a:blip r:embed="rId2"/>
          <a:srcRect l="16417" r="1641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958" r="17958"/>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加大科技研发投入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改革教育体制，培养具有国际视野和创新能力的高素质人才。</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培养创新型人才</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完善知识产权法律法规，严厉打击侵权行为，激发创新活力。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加强知识产权保护</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提高自主创新能力，增强核心竞争力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864" r="1186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推动贸易投资自由化便利化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积极参与国际贸易规则制定，推动形成全面、高水平、多元化的开放格局。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加强与“一带一路”沿线国家合作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深化经贸、投资、金融等领域合作，共同打造政治互信、经济融合、文化包容的利益共同体。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培育国际竞争新优势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发展跨境电商、服务贸易等新型贸易方式，提升我国在全球价值链中的地位。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深化对外开放，拓展国际市场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https://d.book118.com/548070102026006042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2024-09-21T05:30:53.463</cp:lastPrinted>
  <dcterms:created xsi:type="dcterms:W3CDTF">2024-09-20T21:30:53Z</dcterms:created>
  <dcterms:modified xsi:type="dcterms:W3CDTF">2024-09-20T21:30:55Z</dcterms:modified>
</cp:coreProperties>
</file>