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8451F-6930-42E4-BC44-6351B319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B1590-25D6-4A01-AA82-BD0EEFB97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881B-FA44-4E5D-B0DE-F0708C411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DB9CD-BDBB-41E5-9D71-7AFA35E1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15B46-1364-4E10-BE3C-56DD24415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C9A24C-8CFD-4230-9247-8E7DD0B53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F612C-E048-484C-95A7-BB78B2DA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A8F2B-3A7A-4DB7-AAD6-5325F6BB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077C9-8134-4CE4-9E67-B86804B2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FA7BA-FA80-490E-8327-F2646D422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52798-8D82-4AA8-AEB4-026A21B8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0124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睛的护理和养护\n## 1.眼睛的基本结构与功能介绍\n### 1.1眼睛的组成部分及其作用\n### 1.2眼睛的主要功能及其实现\n### 1.3眼睛的健康与生活质量的关系\n## 2.眼睛的日常护理要点\n### 2.1保持眼睛清洁的重要性及方法\n### 2.2合理用眼，预防眼睛疲劳\n### 2.3定期进行眼部检查的重要性\n## 3.眼睛的饮食养护\n### 3.1对眼睛有益的食物及营养素\n### 3.2饮食搭配与眼睛健康的关系\n### 3.3特殊人群的饮食护眼建议\n## 4.眼睛的运动与锻炼\n### 4.1眼睛运动的重要性及方法\n### 4.2缓解眼睛疲劳的眼保健操\n### 4.3提高眼睛调节能力的训练方法\n## 5.眼睛的保健与按摩\n### 5.1眼部按摩的重要性及方法\n### 5.2缓解眼睛疲劳的按摩技巧\n### 5.3定期进行眼部保健按摩的益处\n## 6.眼睛的疾病预防与治疗\n### 6.1常见眼部疾病的预防措施\n### 6.2眼部疾病的早期发现与治疗\n### 6.3保持眼睛健康的生活习惯\n## 7.特殊环境下的眼睛保护\n### 7.1长时间使用电子设备时的眼睛保护\n### 7.2在强光环境下的眼睛保护\n### 7.3在高原或低氧环境下的眼睛保护\n## 8.眼睛护理与养护的误区与常见问题\n### 8.1常见的眼睛护理误区\n### 8.2眼部护理与养护中的常见问题\n### 8.3如何正确进行眼睛护理与养护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眼睛的护理和养护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眼睛的基本结构与功能介绍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眼球：负责接收光线和成像</a:t>
                </a:r>
                <a:endParaRPr/>
              </a:p>
            </p:txBody>
          </p:sp>
          <p:sp>
            <p:nvSpPr>
              <p:cNvPr id="1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眼球壁分为外层、中层和内层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外层主要由巩膜和角膜组成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中层包含虹膜、睫状体和晶状体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内层为视网膜，负责感光和成像</a:t>
                </a:r>
                <a:endParaRPr/>
              </a:p>
            </p:txBody>
          </p:sp>
        </p:grpSp>
        <p:grpSp>
          <p:nvGrpSpPr>
            <p:cNvPr id="1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眼附属器：包括眼睑、睫毛、泪腺、结膜等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眼睑负责保护眼球和维持视力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睫毛用于遮挡灰尘和减少光线刺激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泪腺分泌泪液，保持眼睛湿润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结膜覆盖在眼球表面，保护眼球免受感染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视觉传导系统：包括视神经、视交叉、视放射等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视神经负责将视觉信号从视网膜传输到大脑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视交叉是视神经的交叉部位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视放射将视觉信号传输到大脑皮层进行视觉感知</a:t>
                </a:r>
                <a:endParaRPr/>
              </a:p>
            </p:txBody>
          </p:sp>
        </p:grpSp>
      </p:grpSp>
      <p:pic>
        <p:nvPicPr>
          <p:cNvPr id="1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眼睛的组成部分及其作用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视觉功能：通过光线感知物体形状、大小、颜色等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视网膜上的感光细胞（视杆细胞和视锥细胞）负责感光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光线通过晶状体折射，形成清晰的图像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视神经将视觉信号传输到大脑进行视觉感知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保护功能：通过眼睑、泪液、结膜等防止外界刺激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眼睑可以迅速闭合，保护眼球免受外伤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泪液可以冲洗眼球表面，保持眼睛清洁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结膜可以分泌黏液，减少摩擦和感染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调节功能：通过睫状体和晶状体改变曲率，适应不同距离的物体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睫状体可以改变晶状体的形状，从而调节屈光度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晶状体位于虹膜后方，负责聚焦光线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眼睛的主要功能及其实现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视力不良会导致阅读、书写困难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视力下降会影响运动、驾驶等安全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视力不良会导致社交、心理问题</a:t>
                </a:r>
                <a:endParaRPr/>
              </a:p>
            </p:txBody>
          </p:sp>
          <p:sp>
            <p:nvSpPr>
              <p:cNvPr id="2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视力对生活质量的影响：视力下降会影响学习、工作和生活</a:t>
                </a:r>
                <a:endParaRPr/>
              </a:p>
            </p:txBody>
          </p:sp>
          <p:sp>
            <p:nvSpPr>
              <p:cNvPr id="2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眼睛健康问题可能提示全身疾病，如糖尿病、高血压等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眼睛健康问题会影响睡眠质量、心理健康等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眼睛健康问题可能导致生活质量下降，如社交、心理问题等</a:t>
                </a:r>
                <a:endParaRPr/>
              </a:p>
            </p:txBody>
          </p:sp>
          <p:sp>
            <p:nvSpPr>
              <p:cNvPr id="2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眼睛健康对整体健康的影响：眼睛健康与全身健康密切相关</a:t>
                </a:r>
                <a:endParaRPr/>
              </a:p>
            </p:txBody>
          </p:sp>
          <p:sp>
            <p:nvSpPr>
              <p:cNvPr id="2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眼睛的健康与生活质量的关系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眼睛的日常护理要点</a:t>
            </a:r>
            <a:endParaRPr/>
          </a:p>
        </p:txBody>
      </p:sp>
      <p:sp>
        <p:nvSpPr>
          <p:cNvPr id="2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保持眼睛清洁的重要性：防止眼部感染和疾病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眼部感染可能导致角膜炎、结膜炎等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眼部感染可能影响视力，甚至导致失明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清洁眼睛的方法：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每天用温水和中性肥皂清洗双手，避免污染眼睛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使用干净、柔软的毛巾轻轻擦拭眼睛周围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避免用手揉眼睛，以免损伤眼部组织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保持眼睛清洁的重要性及方法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合理用眼的重要性：防止眼睛疲劳和视力下降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长时间使用电子设备会导致眼睛疲劳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不良的用眼习惯会导致视力下降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预防眼睛疲劳的方法：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每隔45-60分钟休息一下，远离电子设备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保持正确的用眼距离和姿势，阅读时与书本保持30-40厘米的距离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保持室内光线充足，避免在过暗或过亮的环境中用眼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合理用眼，预防眼睛疲劳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定期进行眼部检查的重要性：及时发现和治疗眼部问题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定期检查可以发现眼部潜在问题，如近视、散光、老花等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定期检查可以及时发现眼部疾病，如白内障、青光眼等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眼部检查的内容和方法：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视力检查：检查远视力和近视力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验光检查：检查屈光度，确定是否需要配戴眼镜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眼底检查：检查视网膜、黄斑等部位，发现眼部疾病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定期进行眼部检查的重要性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眼睛的饮食养护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动物性食物：如鱼、肉、肝等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植物性食物：如胡萝卜、番茄、绿叶蔬菜等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对眼睛有益的食物：富含维生素A、C、E、锌、硒等营养素的食物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维生素A：有助于维持视网膜的正常功能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维生素C：有助于预防白内障和抗氧化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维生素E：有助于减少眼部损伤和抗氧化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锌：有助于维持视神经功能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硒：有助于保护视网膜和晶状体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营养素的作用：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对眼睛有益的食物及营养素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饮食搭配的重要性：确保摄入充足的营养素，维持眼睛健康</a:t>
                </a:r>
                <a:endParaRPr/>
              </a:p>
            </p:txBody>
          </p:sp>
          <p:sp>
            <p:nvSpPr>
              <p:cNvPr id="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合理搭配蛋白质、脂肪、碳水化合物等营养素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注意食物的新鲜度和卫生状况</a:t>
                </a:r>
                <a:endParaRPr/>
              </a:p>
            </p:txBody>
          </p:sp>
        </p:grpSp>
        <p:grpSp>
          <p:nvGrpSpPr>
            <p:cNvPr id="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饮食搭配建议：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增加富含维生素A、C、E、锌、硒的食物摄入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保持饮食均衡，避免过量摄入高糖、高脂肪食物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保持水分充足，多喝水，促进眼部血液循环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饮食搭配与眼睛健康的关系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儿童：保证营养均衡，预防近视和弱视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增加富含维生素A、C、E、锌、硒的食物摄入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控制糖分摄入，避免过量摄入甜食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老年人：保持饮食均衡，预防老花和眼部疾病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增加富含抗氧化剂的食物摄入，如绿叶蔬菜、坚果等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保持水分充足，多喝水，促进眼部血液循环</a:t>
                </a:r>
                <a:endParaRPr/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孕妇：保证营养均衡，预防孕期眼部问题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增加富含维生素A、C、E、锌、硒的食物摄入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注意饮食卫生，避免食用不洁食物</a:t>
                </a:r>
                <a:endParaRPr/>
              </a:p>
            </p:txBody>
          </p:sp>
          <p:pic>
            <p:nvPicPr>
              <p:cNvPr id="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特殊人群的饮食护眼建议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眼睛的运动与锻炼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眼睛运动的重要性：缓解眼睛疲劳，预防眼部疾病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眼部运动可以促进眼部血液循环，缓解眼睛疲劳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眼部运动有助于预防眼部疾病，如白内障、青光眼等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眼睛运动的方法：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眼球旋转运动：向上、下、左、右四个方向缓慢旋转眼球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眼球按摩运动：用手指轻轻按摩眼球，促进血液循环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眼部肌肉锻炼：通过瞪大眼睛、眯眼、左右摆动头部等动作锻炼眼部肌肉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眼睛运动的重要性及方法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眼保健操的重要性：缓解眼睛疲劳，预防眼部疾病</a:t>
                </a:r>
                <a:endParaRPr/>
              </a:p>
            </p:txBody>
          </p:sp>
          <p:sp>
            <p:nvSpPr>
              <p:cNvPr id="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眼保健操可以促进眼部血液循环，缓解眼睛疲劳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眼保健操有助于预防眼部疾病，如白内障、青光眼等</a:t>
                </a:r>
                <a:endParaRPr/>
              </a:p>
            </p:txBody>
          </p:sp>
          <p:sp>
            <p:nvSpPr>
              <p:cNvPr id="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眼保健操的内容：</a:t>
                </a:r>
                <a:endParaRPr/>
              </a:p>
            </p:txBody>
          </p:sp>
          <p:sp>
            <p:nvSpPr>
              <p:cNvPr id="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揉天应穴：用拇指轻轻揉压太阳穴，缓解眼睛疲劳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按揉太阳穴：用食指和中指轻轻按揉太阳穴，缓解头痛和眼睛疲劳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推拿眉心：用食指和中指轻轻推拿眉心，改善眼部血液循环</a:t>
                </a:r>
                <a:endParaRPr/>
              </a:p>
            </p:txBody>
          </p:sp>
          <p:sp>
            <p:nvSpPr>
              <p:cNvPr id="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缓解眼睛疲劳的眼保健操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提高眼睛调节能力的训练方法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提高眼睛调节能力的训练方法：通过训练眼部肌肉，提高眼睛的适应能力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望远法：长时间看远处的物体，锻炼眼部肌肉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频繁换视法：在不同距离的物体之间频繁切换视线，锻炼眼部肌肉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近视眼训练法：对于近视眼患者，进行眼部肌肉训练，有助于减缓近视加深</a:t>
            </a:r>
            <a:endParaRPr/>
          </a:p>
        </p:txBody>
      </p:sp>
      <p:cxnSp>
        <p:nvCxnSpPr>
          <p:cNvPr id="10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https://d.book118.com/548070124052006040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眼睛的护理和养护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2024-09-18T19:18:44.092</cp:lastPrinted>
  <dcterms:created xsi:type="dcterms:W3CDTF">2024-09-18T11:18:44Z</dcterms:created>
  <dcterms:modified xsi:type="dcterms:W3CDTF">2024-09-18T11:18:46Z</dcterms:modified>
</cp:coreProperties>
</file>