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DECCD-3773-4A22-B3BC-58F7433E0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6A42B-4DC3-4B2D-A56E-32921363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89630-9D62-4B6C-BC49-4BCF417F0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F1E59-7B7D-4C25-AAC7-39DABB93E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627ADE-513C-43D7-88FF-D92C55992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325CB-9349-4FD3-B46D-DEAADF1FB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E8B134-E473-41EA-A57E-786F3882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94789-6D6C-4EC6-B9F7-0C737C30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7009A-65DA-46E5-8E8F-0F0F5CED6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F7DA7-BF4B-46E9-B12D-E2E120C4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9B65D-F6DC-4D98-822C-7DC85CE60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2017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20开展线上推广活动的营销管理方案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线上推广活动背景与目标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线上推广渠道选择与管理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线上推广活动执行与监控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线上推广活动风险应对策略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线上推广活动背景与目标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随着互联网技术的不断发展和普及，线上购物、在线教育、远程办公等新兴业态不断涌现，线上推广已成为各行业营销的重要手段。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目前，线上推广领域的竞争日益激烈，各大企业纷纷加大投入，通过技术创新和营销策略提升品牌影响力。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未来，随着5G、AI等技术的广泛应用，线上推广将更加智能化、个性化，为企业提供更精准的营销解决方案。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喜欢追求时尚、潮流，注重品质生活，对个性化产品和服务有较高需求。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以年轻人为主，他们熟悉网络，对新鲜事物充满好奇。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主要集中在大中城市及经济发达地区，这些地区网络覆盖广，消费能力强。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通过线上推广活动，提高品牌在目标受众中的知名度，增强品牌影响力。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通过精准营销和个性化推荐，激发目标受众的购买欲望，提高产品销售量。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借助线上推广的优势，打破地域限制，拓展更广阔的市场空间。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线上推广策略制定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创造高质量内容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制定内容计划，创作有价值的、与目标受众相关的内容，包括博客文章、白皮书、案例研究等。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确保内容包含关键词和短语，提高在搜索引擎中的可见性。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通过社交媒体、电子邮件、网站等渠道分发内容，吸引潜在受众。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内容分发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定期发布内容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制定社交媒体内容计划，定期发布有趣、有用的内容，吸引潜在受众。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互动与参与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积极与受众互动，回应评论和问题，提高品牌认知度和信任度。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选择合适的社交媒体平台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根据目标受众的特征，选择与之相关的社交媒体平台进行推广。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社交媒体推广策略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进行关键词研究，了解目标受众在搜索引擎中使用的关键词和短语。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97" r="42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外部链接建设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优化网站结构和内容，确保网站对搜索引擎友好，提高网站在搜索引擎中的排名。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获取高质量的外部链接，提高网站的权威性和可信度。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搜索引擎优化策略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寻找与业务相关的合作伙伴，共同推广产品和服务。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寻找合作伙伴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根据合作伙伴的需求和资源，制定多样化的合作形式，如联合营销、资源共享等。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合作形式多样化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定期评估合作效果，及时调整合作策略，确保合作目标的实现。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合作伙伴拓展策略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线上推广渠道选择与管理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网站设计与用户体验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打造专业、直观、易用的官方网站，提供友好的用户体验，包括页面加载速度、导航结构、信息呈现方式等。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通过博客发布高质量、有价值的内容，吸引目标受众，提升品牌知名度和影响力。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针对网站和博客进行搜索引擎优化，提高在搜索引擎中的排名，增加曝光率和流量。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官方网站及博客建设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平台选择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根据目标受众特征和行为习惯，选择合适的社交媒体平台，如微信、微博、抖音等。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内容策划与执行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制定社交媒体内容策略，定期发布有趣、有互动性的内容，吸引粉丝关注和互动。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定期分析社交媒体平台的数据，了解用户行为和兴趣，优化内容策略和推广方式。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社交媒体平台选择与管理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寻找与品牌定位相符、有一定影响力和用户基础的第三方合作渠道，如行业网站、电商平台等。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根据双方需求和资源，确定合适的合作方式，如广告投放、联合营销、内容合作等。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合作方式确定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定期评估合作效果，包括流量、转化率、销售额等指标，及时调整合作策略。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762" r="576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第三方合作渠道选择与管理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https://d.book118.com/548072017053006045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2024-09-25T20:48:29.048</cp:lastPrinted>
  <dcterms:created xsi:type="dcterms:W3CDTF">2024-09-25T12:48:29Z</dcterms:created>
  <dcterms:modified xsi:type="dcterms:W3CDTF">2024-09-25T12:48:31Z</dcterms:modified>
</cp:coreProperties>
</file>