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18BE00-BDFA-4B4F-93B4-72A1E4531C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CFD7DA-F6AD-4D8F-B158-EAF15373B0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643B669-FACF-4B9E-B535-6282B89887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56A5C4E-84AE-43EC-BC02-4442FDCAB7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AFDFDB-4316-4F06-8A16-AC2A16CFF87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AD25172-82FA-413D-BAB5-33306184D90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00FA180-7553-4157-B687-77CDF9A268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DB6FB7-C6DD-4AA4-BA66-26E79AA6C8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ACC96C-A252-4B63-8CCF-E764B24264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E9E1C4-A36E-4A54-87E6-7776D11F47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E6ABC3-C343-4DD6-9270-0A83BDB825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807303501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芯片制造工艺改进研究</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研究背景与意义
 芯片制造工艺概述
 工艺改进需求分析
 改进方案设计与实施
 实验结果与性能分析
 工艺改进讨论与建议
 相关工作对比
 结论与未来工作展望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研究背景与意义</a:t>
            </a:r>
          </a:p>
        </p:txBody>
      </p:sp>
      <p:sp>
        <p:nvSpPr>
          <p:cNvPr id="3" name="Subtitle 2"/>
          <p:cNvSpPr>
            <a:spLocks noGrp="1"/>
          </p:cNvSpPr>
          <p:nvPr>
            <p:ph type="subTitle" idx="1"/>
          </p:nvPr>
        </p:nvSpPr>
        <p:spPr/>
        <p:txBody>
          <a:bodyPr/>
          <a:lstStyle/>
          <a:p>
            <a:r>
              <a:t>芯片制造工艺改进研究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研究背景与意义</a:t>
            </a:r>
          </a:p>
        </p:txBody>
      </p:sp>
      <p:sp>
        <p:nvSpPr>
          <p:cNvPr id="3" name="Content Placeholder 2"/>
          <p:cNvSpPr>
            <a:spLocks noGrp="1"/>
          </p:cNvSpPr>
          <p:nvPr>
            <p:ph sz="half" idx="2"/>
          </p:nvPr>
        </p:nvSpPr>
        <p:spPr/>
        <p:txBody>
          <a:bodyPr/>
          <a:lstStyle/>
          <a:p>
            <a:r>
              <a:t>1.技术发展需求：随着科技的飞速发展，芯片制造工艺的技术进步已成为推动电子产业发展的关键驱动力。更小、更快、更节能的芯片是当前和未来发展的必然趋势。</a:t>
            </a:r>
          </a:p>
          <a:p>
            <a:r>
              <a:t>2.市场竞争压力：芯片制造领域的竞争日益激烈，各大厂商纷纷加大研发投入，力求在工艺技术上取得领先优势，以提升产品竞争力。</a:t>
            </a:r>
          </a:p>
          <a:p>
            <a:r>
              <a:t>3.产业链协同：芯片制造工艺改进不仅需要制造环节的技术突破，还需要与设计、材料、设备等产业链各环节协同创新。</a:t>
            </a:r>
          </a:p>
          <a:p/>
        </p:txBody>
      </p:sp>
      <p:sp>
        <p:nvSpPr>
          <p:cNvPr id="4" name="Text Placeholder 3"/>
          <p:cNvSpPr>
            <a:spLocks noGrp="1"/>
          </p:cNvSpPr>
          <p:nvPr>
            <p:ph type="body" idx="3"/>
          </p:nvPr>
        </p:nvSpPr>
        <p:spPr/>
        <p:txBody>
          <a:bodyPr/>
          <a:lstStyle/>
          <a:p>
            <a:r>
              <a:t>研究意义</a:t>
            </a:r>
          </a:p>
        </p:txBody>
      </p:sp>
      <p:sp>
        <p:nvSpPr>
          <p:cNvPr id="5" name="Content Placeholder 4"/>
          <p:cNvSpPr>
            <a:spLocks noGrp="1"/>
          </p:cNvSpPr>
          <p:nvPr>
            <p:ph sz="half" idx="4"/>
          </p:nvPr>
        </p:nvSpPr>
        <p:spPr/>
        <p:txBody>
          <a:bodyPr/>
          <a:lstStyle/>
          <a:p>
            <a:r>
              <a:t>1.提升芯片性能：制造工艺改进可以有效提升芯片的性能，包括提高运行速度、降低功耗、优化功能等，从而满足不断升级的市场需求。</a:t>
            </a:r>
          </a:p>
          <a:p>
            <a:r>
              <a:t>2.降低制造成本：通过工艺优化，可以提高生产效率，减少生产过程中的浪费和损耗，从而降低芯片制造成本，提高企业的经济效益。</a:t>
            </a:r>
          </a:p>
          <a:p>
            <a:r>
              <a:t>3.促进产业发展：芯片制造工艺的改进不仅可以推动芯片产业的发展，还可以带动相关产业链环节的协同进步，推动整个电子产业的升级和发展。</a:t>
            </a:r>
          </a:p>
        </p:txBody>
      </p:sp>
      <p:sp>
        <p:nvSpPr>
          <p:cNvPr id="6" name="Text Placeholder 5"/>
          <p:cNvSpPr>
            <a:spLocks noGrp="1"/>
          </p:cNvSpPr>
          <p:nvPr>
            <p:ph type="body" idx="1"/>
          </p:nvPr>
        </p:nvSpPr>
        <p:spPr/>
        <p:txBody>
          <a:bodyPr/>
          <a:lstStyle/>
          <a:p>
            <a:r>
              <a:t>研究背景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芯片制造工艺概述</a:t>
            </a:r>
          </a:p>
        </p:txBody>
      </p:sp>
      <p:sp>
        <p:nvSpPr>
          <p:cNvPr id="3" name="Subtitle 2"/>
          <p:cNvSpPr>
            <a:spLocks noGrp="1"/>
          </p:cNvSpPr>
          <p:nvPr>
            <p:ph type="subTitle" idx="1"/>
          </p:nvPr>
        </p:nvSpPr>
        <p:spPr/>
        <p:txBody>
          <a:bodyPr/>
          <a:lstStyle/>
          <a:p>
            <a:r>
              <a:t>芯片制造工艺改进研究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芯片制造工艺概述</a:t>
            </a:r>
          </a:p>
        </p:txBody>
      </p:sp>
      <p:sp>
        <p:nvSpPr>
          <p:cNvPr id="3" name="Text Placeholder 2"/>
          <p:cNvSpPr>
            <a:spLocks noGrp="1"/>
          </p:cNvSpPr>
          <p:nvPr>
            <p:ph type="body" idx="1"/>
          </p:nvPr>
        </p:nvSpPr>
        <p:spPr/>
        <p:txBody>
          <a:bodyPr/>
          <a:lstStyle/>
          <a:p>
            <a:r>
              <a:t>芯片制造工艺概述</a:t>
            </a:r>
          </a:p>
        </p:txBody>
      </p:sp>
      <p:sp>
        <p:nvSpPr>
          <p:cNvPr id="4" name="Content Placeholder 3"/>
          <p:cNvSpPr>
            <a:spLocks noGrp="1"/>
          </p:cNvSpPr>
          <p:nvPr>
            <p:ph sz="half" idx="2"/>
          </p:nvPr>
        </p:nvSpPr>
        <p:spPr/>
        <p:txBody>
          <a:bodyPr/>
          <a:lstStyle/>
          <a:p>
            <a:r>
              <a:t>1.芯片制造工艺是指在硅片或其他半导体材料上制造集成电路的过程，包括光刻、刻蚀、掺杂、氧化、沉积等多道工序。</a:t>
            </a:r>
          </a:p>
          <a:p>
            <a:r>
              <a:t>2.随着技术的不断进步，芯片制造工艺已经进入了纳米级别，不断提高着芯片的集成度和性能。</a:t>
            </a:r>
          </a:p>
          <a:p>
            <a:r>
              <a:t>3.芯片制造工艺的发展需要依靠先进的设备和技术，同时需要高度洁净的生产环境和严格的生产流程控制。</a:t>
            </a:r>
          </a:p>
          <a:p/>
        </p:txBody>
      </p:sp>
      <p:sp>
        <p:nvSpPr>
          <p:cNvPr id="5" name="Text Placeholder 4"/>
          <p:cNvSpPr>
            <a:spLocks noGrp="1"/>
          </p:cNvSpPr>
          <p:nvPr>
            <p:ph type="body" idx="3"/>
          </p:nvPr>
        </p:nvSpPr>
        <p:spPr/>
        <p:txBody>
          <a:bodyPr/>
          <a:lstStyle/>
          <a:p>
            <a:r>
              <a:t>光刻技术</a:t>
            </a:r>
          </a:p>
        </p:txBody>
      </p:sp>
      <p:sp>
        <p:nvSpPr>
          <p:cNvPr id="6" name="Content Placeholder 5"/>
          <p:cNvSpPr>
            <a:spLocks noGrp="1"/>
          </p:cNvSpPr>
          <p:nvPr>
            <p:ph sz="half" idx="4"/>
          </p:nvPr>
        </p:nvSpPr>
        <p:spPr/>
        <p:txBody>
          <a:bodyPr/>
          <a:lstStyle/>
          <a:p>
            <a:r>
              <a:t>1.光刻技术是芯片制造工艺中的核心环节，通过使用光刻胶和紫外光等手段，将设计好的电路图形转移到硅片上。</a:t>
            </a:r>
          </a:p>
          <a:p>
            <a:r>
              <a:t>2.随着技术节点的不断缩小，光刻技术需要不断提高分辨率和精度，同时降低生产成本。</a:t>
            </a:r>
          </a:p>
          <a:p>
            <a:r>
              <a:t>3.目前，极紫外光刻技术已经成为研究的热点，有望在未来进一步提高芯片制造工艺的水平。</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芯片制造工艺概述</a:t>
            </a:r>
          </a:p>
        </p:txBody>
      </p:sp>
      <p:sp>
        <p:nvSpPr>
          <p:cNvPr id="3" name="Text Placeholder 2"/>
          <p:cNvSpPr>
            <a:spLocks noGrp="1"/>
          </p:cNvSpPr>
          <p:nvPr>
            <p:ph type="body" idx="1"/>
          </p:nvPr>
        </p:nvSpPr>
        <p:spPr/>
        <p:txBody>
          <a:bodyPr/>
          <a:lstStyle/>
          <a:p>
            <a:r>
              <a:t>刻蚀技术</a:t>
            </a:r>
          </a:p>
        </p:txBody>
      </p:sp>
      <p:sp>
        <p:nvSpPr>
          <p:cNvPr id="4" name="Content Placeholder 3"/>
          <p:cNvSpPr>
            <a:spLocks noGrp="1"/>
          </p:cNvSpPr>
          <p:nvPr>
            <p:ph sz="half" idx="2"/>
          </p:nvPr>
        </p:nvSpPr>
        <p:spPr/>
        <p:txBody>
          <a:bodyPr/>
          <a:lstStyle/>
          <a:p>
            <a:r>
              <a:t>1.刻蚀技术是用化学或物理方法将硅片上不需要的部分去除，形成所需的电路图形。</a:t>
            </a:r>
          </a:p>
          <a:p>
            <a:r>
              <a:t>2.刻蚀技术需要具有高选择性和高各向异性，以确保刻蚀的精度和效率。</a:t>
            </a:r>
          </a:p>
          <a:p>
            <a:r>
              <a:t>3.随着技术的不断发展，新型刻蚀技术不断涌现，为芯片制造工艺的改进提供了更多的选择。</a:t>
            </a:r>
          </a:p>
          <a:p/>
        </p:txBody>
      </p:sp>
      <p:sp>
        <p:nvSpPr>
          <p:cNvPr id="5" name="Text Placeholder 4"/>
          <p:cNvSpPr>
            <a:spLocks noGrp="1"/>
          </p:cNvSpPr>
          <p:nvPr>
            <p:ph type="body" idx="3"/>
          </p:nvPr>
        </p:nvSpPr>
        <p:spPr/>
        <p:txBody>
          <a:bodyPr/>
          <a:lstStyle/>
          <a:p>
            <a:r>
              <a:t>掺杂技术</a:t>
            </a:r>
          </a:p>
        </p:txBody>
      </p:sp>
      <p:sp>
        <p:nvSpPr>
          <p:cNvPr id="6" name="Content Placeholder 5"/>
          <p:cNvSpPr>
            <a:spLocks noGrp="1"/>
          </p:cNvSpPr>
          <p:nvPr>
            <p:ph sz="half" idx="4"/>
          </p:nvPr>
        </p:nvSpPr>
        <p:spPr/>
        <p:txBody>
          <a:bodyPr/>
          <a:lstStyle/>
          <a:p>
            <a:r>
              <a:t>1.掺杂技术是通过引入杂质原子来改变半导体材料的导电类型和载流子浓度，从而实现对芯片性能的控制。</a:t>
            </a:r>
          </a:p>
          <a:p>
            <a:r>
              <a:t>2.掺杂技术需要精确控制杂质的种类、浓度和分布，以确保芯片的性能和可靠性。</a:t>
            </a:r>
          </a:p>
          <a:p>
            <a:r>
              <a:t>3.随着新型掺杂材料的出现和掺杂技术的不断改进，芯片的性能和可靠性得到了进一步提高。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工艺改进需求分析</a:t>
            </a:r>
          </a:p>
        </p:txBody>
      </p:sp>
      <p:sp>
        <p:nvSpPr>
          <p:cNvPr id="3" name="Subtitle 2"/>
          <p:cNvSpPr>
            <a:spLocks noGrp="1"/>
          </p:cNvSpPr>
          <p:nvPr>
            <p:ph type="subTitle" idx="1"/>
          </p:nvPr>
        </p:nvSpPr>
        <p:spPr/>
        <p:txBody>
          <a:bodyPr/>
          <a:lstStyle/>
          <a:p>
            <a:r>
              <a:t>芯片制造工艺改进研究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工艺改进需求分析</a:t>
            </a:r>
          </a:p>
        </p:txBody>
      </p:sp>
      <p:sp>
        <p:nvSpPr>
          <p:cNvPr id="3" name="Content Placeholder 2"/>
          <p:cNvSpPr>
            <a:spLocks noGrp="1"/>
          </p:cNvSpPr>
          <p:nvPr>
            <p:ph sz="half" idx="2"/>
          </p:nvPr>
        </p:nvSpPr>
        <p:spPr/>
        <p:txBody>
          <a:bodyPr/>
          <a:lstStyle/>
          <a:p>
            <a:r>
              <a:t>1.提升芯片性能：随着技术的不断进步，芯片制造工艺改进是提升芯片性能的关键途径，能够满足更高计算能力和更高效能耗的需求。</a:t>
            </a:r>
          </a:p>
          <a:p>
            <a:r>
              <a:t>2.缩小芯片尺寸：工艺改进可以有效缩小芯片尺寸，进而降低制造成本，提高生产效率，同时也有利于实现更高程度的集成化。</a:t>
            </a:r>
          </a:p>
          <a:p>
            <a:r>
              <a:t>3.增强市场竞争力：拥有先进的制造工艺技术，能够增强企业在芯片市场的竞争力，获取更多的市场份额和商业机会。</a:t>
            </a:r>
          </a:p>
          <a:p/>
        </p:txBody>
      </p:sp>
      <p:sp>
        <p:nvSpPr>
          <p:cNvPr id="4" name="Text Placeholder 3"/>
          <p:cNvSpPr>
            <a:spLocks noGrp="1"/>
          </p:cNvSpPr>
          <p:nvPr>
            <p:ph type="body" idx="3"/>
          </p:nvPr>
        </p:nvSpPr>
        <p:spPr/>
        <p:txBody>
          <a:bodyPr/>
          <a:lstStyle/>
          <a:p>
            <a:r>
              <a:t>工艺改进技术路线</a:t>
            </a:r>
          </a:p>
        </p:txBody>
      </p:sp>
      <p:sp>
        <p:nvSpPr>
          <p:cNvPr id="5" name="Content Placeholder 4"/>
          <p:cNvSpPr>
            <a:spLocks noGrp="1"/>
          </p:cNvSpPr>
          <p:nvPr>
            <p:ph sz="half" idx="4"/>
          </p:nvPr>
        </p:nvSpPr>
        <p:spPr/>
        <p:txBody>
          <a:bodyPr/>
          <a:lstStyle/>
          <a:p>
            <a:r>
              <a:t>1.延续传统工艺：在现有的工艺基础上进行优化和改进，提高生产效率和芯片性能，降低成本，是比较稳健的工艺改进方向。</a:t>
            </a:r>
          </a:p>
          <a:p>
            <a:r>
              <a:t>2.引入新材料：探索新的材料，替代传统硅基材料，能够提高芯片的性能和可靠性，同时也能够推动工艺改进技术的发展。</a:t>
            </a:r>
          </a:p>
          <a:p>
            <a:r>
              <a:t>3.创新制造工艺：研发全新的制造工艺技术，例如光刻技术、刻蚀技术等，可以大幅提高芯片制造效率和性能，是未来工艺改进的重要方向。</a:t>
            </a:r>
          </a:p>
          <a:p/>
        </p:txBody>
      </p:sp>
      <p:sp>
        <p:nvSpPr>
          <p:cNvPr id="6" name="Text Placeholder 5"/>
          <p:cNvSpPr>
            <a:spLocks noGrp="1"/>
          </p:cNvSpPr>
          <p:nvPr>
            <p:ph type="body" idx="1"/>
          </p:nvPr>
        </p:nvSpPr>
        <p:spPr/>
        <p:txBody>
          <a:bodyPr/>
          <a:lstStyle/>
          <a:p>
            <a:r>
              <a:t>工艺改进必要性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工艺改进需求分析</a:t>
            </a:r>
          </a:p>
        </p:txBody>
      </p:sp>
      <p:sp>
        <p:nvSpPr>
          <p:cNvPr id="3" name="Text Placeholder 2"/>
          <p:cNvSpPr>
            <a:spLocks noGrp="1"/>
          </p:cNvSpPr>
          <p:nvPr>
            <p:ph type="body" idx="1"/>
          </p:nvPr>
        </p:nvSpPr>
        <p:spPr/>
        <p:txBody>
          <a:bodyPr/>
          <a:lstStyle/>
          <a:p>
            <a:r>
              <a:t>工艺改进面临的挑战</a:t>
            </a:r>
          </a:p>
        </p:txBody>
      </p:sp>
      <p:sp>
        <p:nvSpPr>
          <p:cNvPr id="4" name="Content Placeholder 3"/>
          <p:cNvSpPr>
            <a:spLocks noGrp="1"/>
          </p:cNvSpPr>
          <p:nvPr>
            <p:ph sz="half" idx="2"/>
          </p:nvPr>
        </p:nvSpPr>
        <p:spPr/>
        <p:txBody>
          <a:bodyPr/>
          <a:lstStyle/>
          <a:p>
            <a:r>
              <a:t>1.技术难度大：工艺改进需要克服许多技术难题，例如精度控制、材料兼容性、生产稳定性等，需要投入大量研发力量和资金。</a:t>
            </a:r>
          </a:p>
          <a:p>
            <a:r>
              <a:t>2.成本高：工艺改进需要引进先进的设备和材料，同时需要提高生产技术的熟练度，因此制造成本会相应提高，需要进行成本效益分析。</a:t>
            </a:r>
          </a:p>
          <a:p>
            <a:r>
              <a:t>3.市场风险：工艺改进的技术和市场前景存在不确定性，需要进行充分的市场调研和风险评估，以避免投资决策的失误。</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改进方案设计与实施</a:t>
            </a:r>
          </a:p>
        </p:txBody>
      </p:sp>
      <p:sp>
        <p:nvSpPr>
          <p:cNvPr id="3" name="Subtitle 2"/>
          <p:cNvSpPr>
            <a:spLocks noGrp="1"/>
          </p:cNvSpPr>
          <p:nvPr>
            <p:ph type="subTitle" idx="1"/>
          </p:nvPr>
        </p:nvSpPr>
        <p:spPr/>
        <p:txBody>
          <a:bodyPr/>
          <a:lstStyle/>
          <a:p>
            <a:r>
              <a:t>芯片制造工艺改进研究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改进方案设计与实施</a:t>
            </a:r>
          </a:p>
        </p:txBody>
      </p:sp>
      <p:sp>
        <p:nvSpPr>
          <p:cNvPr id="3" name="Text Placeholder 2"/>
          <p:cNvSpPr>
            <a:spLocks noGrp="1"/>
          </p:cNvSpPr>
          <p:nvPr>
            <p:ph type="body" idx="1"/>
          </p:nvPr>
        </p:nvSpPr>
        <p:spPr/>
        <p:txBody>
          <a:bodyPr/>
          <a:lstStyle/>
          <a:p>
            <a:r>
              <a:t>改进方案设计</a:t>
            </a:r>
          </a:p>
        </p:txBody>
      </p:sp>
      <p:sp>
        <p:nvSpPr>
          <p:cNvPr id="4" name="Content Placeholder 3"/>
          <p:cNvSpPr>
            <a:spLocks noGrp="1"/>
          </p:cNvSpPr>
          <p:nvPr>
            <p:ph sz="half" idx="2"/>
          </p:nvPr>
        </p:nvSpPr>
        <p:spPr/>
        <p:txBody>
          <a:bodyPr/>
          <a:lstStyle/>
          <a:p>
            <a:r>
              <a:t>1.设计创新的芯片结构：通过创新设计，提高芯片的性能，减小功耗，优化面积利用率。</a:t>
            </a:r>
          </a:p>
          <a:p>
            <a:r>
              <a:t>2.引入新材料：利用新型材料，如碳纳米管、二维材料等，提升芯片的性能和可靠性。</a:t>
            </a:r>
          </a:p>
          <a:p>
            <a:r>
              <a:t>3.强化仿真与验证：通过先进的仿真和验证工具，确保改进方案的有效性和可行性。</a:t>
            </a:r>
          </a:p>
          <a:p/>
        </p:txBody>
      </p:sp>
      <p:sp>
        <p:nvSpPr>
          <p:cNvPr id="5" name="Text Placeholder 4"/>
          <p:cNvSpPr>
            <a:spLocks noGrp="1"/>
          </p:cNvSpPr>
          <p:nvPr>
            <p:ph type="body" idx="3"/>
          </p:nvPr>
        </p:nvSpPr>
        <p:spPr/>
        <p:txBody>
          <a:bodyPr/>
          <a:lstStyle/>
          <a:p>
            <a:r>
              <a:t>改进工艺技术</a:t>
            </a:r>
          </a:p>
        </p:txBody>
      </p:sp>
      <p:sp>
        <p:nvSpPr>
          <p:cNvPr id="6" name="Content Placeholder 5"/>
          <p:cNvSpPr>
            <a:spLocks noGrp="1"/>
          </p:cNvSpPr>
          <p:nvPr>
            <p:ph sz="half" idx="4"/>
          </p:nvPr>
        </p:nvSpPr>
        <p:spPr/>
        <p:txBody>
          <a:bodyPr/>
          <a:lstStyle/>
          <a:p>
            <a:r>
              <a:t>1.采用先进的制程技术：跟进最新的制程技术，如EUV、GAA等，提升芯片制造工艺水平。</a:t>
            </a:r>
          </a:p>
          <a:p>
            <a:r>
              <a:t>2.优化刻蚀和沉积技术：改进刻蚀和沉积工艺，提高芯片制造的精度和效率。</a:t>
            </a:r>
          </a:p>
          <a:p>
            <a:r>
              <a:t>3.加强缺陷控制和检测：通过先进的缺陷控制和检测技术，提高芯片制造的良品率。</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改进方案设计与实施</a:t>
            </a:r>
          </a:p>
        </p:txBody>
      </p:sp>
      <p:sp>
        <p:nvSpPr>
          <p:cNvPr id="3" name="Text Placeholder 2"/>
          <p:cNvSpPr>
            <a:spLocks noGrp="1"/>
          </p:cNvSpPr>
          <p:nvPr>
            <p:ph type="body" idx="1"/>
          </p:nvPr>
        </p:nvSpPr>
        <p:spPr/>
        <p:txBody>
          <a:bodyPr/>
          <a:lstStyle/>
          <a:p>
            <a:r>
              <a:t>制造设备升级</a:t>
            </a:r>
          </a:p>
        </p:txBody>
      </p:sp>
      <p:sp>
        <p:nvSpPr>
          <p:cNvPr id="4" name="Content Placeholder 3"/>
          <p:cNvSpPr>
            <a:spLocks noGrp="1"/>
          </p:cNvSpPr>
          <p:nvPr>
            <p:ph sz="half" idx="2"/>
          </p:nvPr>
        </p:nvSpPr>
        <p:spPr/>
        <p:txBody>
          <a:bodyPr/>
          <a:lstStyle/>
          <a:p>
            <a:r>
              <a:t>1.引入先进的制造设备：采购国际领先的制造设备，提升芯片制造能力。</a:t>
            </a:r>
          </a:p>
          <a:p>
            <a:r>
              <a:t>2.设备维护和保养：加强设备的维护和保养，确保设备稳定、可靠地运行。</a:t>
            </a:r>
          </a:p>
          <a:p>
            <a:r>
              <a:t>3.提高设备利用率：通过合理的调度和安排，提高设备的利用率，降低制造成本。</a:t>
            </a:r>
          </a:p>
          <a:p/>
        </p:txBody>
      </p:sp>
      <p:sp>
        <p:nvSpPr>
          <p:cNvPr id="5" name="Text Placeholder 4"/>
          <p:cNvSpPr>
            <a:spLocks noGrp="1"/>
          </p:cNvSpPr>
          <p:nvPr>
            <p:ph type="body" idx="3"/>
          </p:nvPr>
        </p:nvSpPr>
        <p:spPr/>
        <p:txBody>
          <a:bodyPr/>
          <a:lstStyle/>
          <a:p>
            <a:r>
              <a:t>生产流程优化</a:t>
            </a:r>
          </a:p>
        </p:txBody>
      </p:sp>
      <p:sp>
        <p:nvSpPr>
          <p:cNvPr id="6" name="Content Placeholder 5"/>
          <p:cNvSpPr>
            <a:spLocks noGrp="1"/>
          </p:cNvSpPr>
          <p:nvPr>
            <p:ph sz="half" idx="4"/>
          </p:nvPr>
        </p:nvSpPr>
        <p:spPr/>
        <p:txBody>
          <a:bodyPr/>
          <a:lstStyle/>
          <a:p>
            <a:r>
              <a:t>1.精简生产流程：优化生产流程，减少不必要的环节，提高生产效率。</a:t>
            </a:r>
          </a:p>
          <a:p>
            <a:r>
              <a:t>2.引入自动化和智能制造：通过自动化和智能制造技术，提高生产流程的智能化水平。</a:t>
            </a:r>
          </a:p>
          <a:p>
            <a:r>
              <a:t>3.加强生产调度和协同：优化生产调度和协同管理，确保生产流程的顺畅进行。</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改进方案设计与实施</a:t>
            </a:r>
          </a:p>
        </p:txBody>
      </p:sp>
      <p:sp>
        <p:nvSpPr>
          <p:cNvPr id="3" name="Text Placeholder 2"/>
          <p:cNvSpPr>
            <a:spLocks noGrp="1"/>
          </p:cNvSpPr>
          <p:nvPr>
            <p:ph type="body" idx="1"/>
          </p:nvPr>
        </p:nvSpPr>
        <p:spPr/>
        <p:txBody>
          <a:bodyPr/>
          <a:lstStyle/>
          <a:p>
            <a:r>
              <a:t>质量管理体系建设</a:t>
            </a:r>
          </a:p>
        </p:txBody>
      </p:sp>
      <p:sp>
        <p:nvSpPr>
          <p:cNvPr id="4" name="Content Placeholder 3"/>
          <p:cNvSpPr>
            <a:spLocks noGrp="1"/>
          </p:cNvSpPr>
          <p:nvPr>
            <p:ph sz="half" idx="2"/>
          </p:nvPr>
        </p:nvSpPr>
        <p:spPr/>
        <p:txBody>
          <a:bodyPr/>
          <a:lstStyle/>
          <a:p>
            <a:r>
              <a:t>1.建立严格的质量标准：根据行业标准和客户需求，建立严格的质量管理体系。</a:t>
            </a:r>
          </a:p>
          <a:p>
            <a:r>
              <a:t>2.强化质量意识培训：加强员工的质量意识培训，提高全员的质量意识和责任感。</a:t>
            </a:r>
          </a:p>
          <a:p>
            <a:r>
              <a:t>3.实施质量监控和追溯：通过质量监控和追溯体系，确保产品质量的可控性和可追溯性。</a:t>
            </a:r>
          </a:p>
          <a:p/>
        </p:txBody>
      </p:sp>
      <p:sp>
        <p:nvSpPr>
          <p:cNvPr id="5" name="Text Placeholder 4"/>
          <p:cNvSpPr>
            <a:spLocks noGrp="1"/>
          </p:cNvSpPr>
          <p:nvPr>
            <p:ph type="body" idx="3"/>
          </p:nvPr>
        </p:nvSpPr>
        <p:spPr/>
        <p:txBody>
          <a:bodyPr/>
          <a:lstStyle/>
          <a:p>
            <a:r>
              <a:t>环保与可持续发展</a:t>
            </a:r>
          </a:p>
        </p:txBody>
      </p:sp>
      <p:sp>
        <p:nvSpPr>
          <p:cNvPr id="6" name="Content Placeholder 5"/>
          <p:cNvSpPr>
            <a:spLocks noGrp="1"/>
          </p:cNvSpPr>
          <p:nvPr>
            <p:ph sz="half" idx="4"/>
          </p:nvPr>
        </p:nvSpPr>
        <p:spPr/>
        <p:txBody>
          <a:bodyPr/>
          <a:lstStyle/>
          <a:p>
            <a:r>
              <a:t>1.减少生产过程中的废弃物排放：通过优化生产流程，减少废弃物排放，降低环境污染。</a:t>
            </a:r>
          </a:p>
          <a:p>
            <a:r>
              <a:t>2.提高资源利用效率：加强资源回收利用，提高资源的利用效率，降低生产成本。</a:t>
            </a:r>
          </a:p>
          <a:p>
            <a:r>
              <a:t>3.推行绿色供应链管理：与供应商合作推行绿色供应链管理，促进整个供应链的可持续发展。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实验结果与性能分析</a:t>
            </a:r>
          </a:p>
        </p:txBody>
      </p:sp>
      <p:sp>
        <p:nvSpPr>
          <p:cNvPr id="3" name="Subtitle 2"/>
          <p:cNvSpPr>
            <a:spLocks noGrp="1"/>
          </p:cNvSpPr>
          <p:nvPr>
            <p:ph type="subTitle" idx="1"/>
          </p:nvPr>
        </p:nvSpPr>
        <p:spPr/>
        <p:txBody>
          <a:bodyPr/>
          <a:lstStyle/>
          <a:p>
            <a:r>
              <a:t>芯片制造工艺改进研究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https://d.book118.com/548073035013006031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研究背景与意义</vt:lpstr>
      <vt:lpstr> 研究背景与意义</vt:lpstr>
      <vt:lpstr> 芯片制造工艺概述</vt:lpstr>
      <vt:lpstr> 芯片制造工艺概述</vt:lpstr>
      <vt:lpstr> 芯片制造工艺概述</vt:lpstr>
      <vt:lpstr> 工艺改进需求分析</vt:lpstr>
      <vt:lpstr> 工艺改进需求分析</vt:lpstr>
      <vt:lpstr> 工艺改进需求分析</vt:lpstr>
      <vt:lpstr> 改进方案设计与实施</vt:lpstr>
      <vt:lpstr> 改进方案设计与实施</vt:lpstr>
      <vt:lpstr> 改进方案设计与实施</vt:lpstr>
      <vt:lpstr> 改进方案设计与实施</vt:lpstr>
      <vt:lpstr> 实验结果与性能分析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2024-09-07T19:41:20.667</cp:lastPrinted>
  <dcterms:created xsi:type="dcterms:W3CDTF">2024-09-07T11:41:20Z</dcterms:created>
  <dcterms:modified xsi:type="dcterms:W3CDTF">2024-09-07T11:41:22Z</dcterms:modified>
</cp:coreProperties>
</file>