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3F4721-8B22-4EE6-9008-2ABC14F46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9C1BE-3990-4F81-BB34-7F05D2EA2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B445B4-854C-4E47-B685-A06F354C6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54E595-3FAC-4520-9A2F-817777D5D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43FA7A-956A-4DDE-A409-9C0D63541B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95A360-FB08-48A0-821E-5CC01398D9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300655-8734-4C36-94A8-672DF78ACA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3D43A0-0537-4AED-B7B4-12C4E127E6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68059-68C3-4C50-BCC5-58492FA85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7A432D-2304-4DBF-B8DA-38A9AB2F2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DE930-E1BB-466E-BCC5-2B50FA3AF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73100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个人互联网理财行为研究—风险感知与价值感知视角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个人互联网理财行为概述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风险感知对个人互联网理财行为的影响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价值感知对个人互联网理财行为的影响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风险感知与价值感知的交互作用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实证研究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互联网理财的快速发展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随着互联网技术的不断进步和普及，互联网理财作为一种新兴的理财方式，受到了越来越多人的关注和参与。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风险感知与价值感知的重要性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在互联网理财中，投资者的风险感知和价值感知是影响其决策行为的重要因素。因此，从这两个视角出发，研究个人互联网理财行为具有重要的理论和实践意义。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771" r="2777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国内学者在互联网理财领域的研究主要集中在投资者行为、市场风险和监管政策等方面，对于风险感知和价值感知的研究相对较少。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国外学者在互联网理财领域的研究相对较早，主要集中在投资者行为、市场风险和投资者保护等方面，对于风险感知和价值感知的研究也较为深入。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随着互联网理财市场的不断发展和成熟，未来研究将更加关注投资者的心理和行为特征，以及风险感知和价值感知对投资者决策的影响。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本研究旨在从风险感知和价值感知的视角出发，探讨个人互联网理财行为的特征和影响因素，为投资者提供更加科学、合理的理财建议。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本研究将围绕以下几个问题展开研究：(1) 个人互联网理财行为的风险感知特征是什么？(2) 个人互联网理财行为的价值感知特征是什么？(3) 风险感知和价值感知如何影响个人互联网理财行为？(4) 如何提高个人互联网理财行为的风险感知和价值感知能力？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个人互联网理财行为概述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个人互联网理财的定义与特点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个人互联网理财是指个人投资者通过互联网平台，利用互联网技术和信息，进行金融资产配置和管理的行为。</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便捷性、高效性、个性化、门槛低、风险与收益并存。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人工智能、大数据等技术在互联网理财领域的应用，提高了理财的智能化和个性化水平。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以余额宝为代表的互联网货币基金兴起，开启了个人互联网理财的先河。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P2P网贷、众筹、互联网保险等新型互联网理财产品不断涌现，丰富了个人投资者的选择。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个人互联网理财的发展历程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参与主体</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个人投资者、互联网平台、金融机构、监管机构等。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投资者通过互联网平台了解和选择理财产品，金融机构提供理财产品的设计和运营，监管机构对互联网理财市场进行规范和监督。各参与主体之间相互依存、相互制约，共同推动个人互联网理财市场的健康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个人互联网理财的参与主体及关系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风险感知对个人互联网理财行为的影响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风险感知的定义与测量</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风险感知是指个体对潜在风险的主观认知和评估，包括对风险的可能性、严重性和可控性的感知。</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风险感知的测量通常采用问卷调查、实验模拟等方法，通过收集和分析受访者的主观感受和判断数据来评估其风险感知水平。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风险感知还会影响个人对互联网理财平台的信任度和忠诚度，对平台的风险控制能力和信誉评估更加关注。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风险感知对个人的投资收益预期和风险承受能力产生影响，进而影响其投资策略和资产配置。</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490" r="149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风险感知影响个人对互联网理财产品的选择和决策，高风险感知可能导致投资者更加谨慎或避免高风险产品。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风险感知对个人互联网理财行为的作用机制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投资经验和知识水平也会影响个人的风险感知，有丰富投资经验和专业知识的投资者可能更加理性和准确地评估风险。</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文化背景和社会环境等因素也会对风险感知产生影响，不同地域和文化背景的人可能对同一风险事件有不同的感知和评估。</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不同年龄、性别、教育背景和职业等人口学特征可能导致风险感知的差异，如年轻人和受教育程度较高的人可能具有更高的风险感知。</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风险感知在不同群体中的差异分析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价值感知对个人互联网理财行为的影响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https://d.book118.com/548073100116006035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2024-09-14T16:32:22.733</cp:lastPrinted>
  <dcterms:created xsi:type="dcterms:W3CDTF">2024-09-14T08:32:22Z</dcterms:created>
  <dcterms:modified xsi:type="dcterms:W3CDTF">2024-09-14T08:32:24Z</dcterms:modified>
</cp:coreProperties>
</file>