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43208F-AF99-477E-9024-C7DF69874C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50B286-F08B-4241-9E33-C65031BA0C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23DAD7-E624-4797-B4F3-A8143B81FB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58CD2E-E236-48DA-B700-78D519AFDC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AA12BF4-3FAE-4CE3-94ED-8C56269CDB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F2081FB-7CD4-413E-A9DF-03BE76631A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E72B013-E68F-4ABF-94F4-DFF607D757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D35B487-3035-45C3-94A3-27E6981C1E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2118EB5-B204-4D04-AD4E-1D8072DDB4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454635-9F7B-4D53-A3C0-590F77CA72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A10021-4FA0-4C3C-8D99-F01E6C5CEA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48073125126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6259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科研大会总结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科研大会概述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科研成果展示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学术交流与合作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科研大会亮点与特色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科研大会反思与展望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科研大会为不同领域的学者提供了一个交流的平台，促进了学术思想和研究成果的共享。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推动学术交流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5000" r="250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展示最新研究成果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促进科研合作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大会是展示最新科研成果的重要途径，有助于推动相关领域的进步和发展。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通过大会，学者们可以建立联系，探讨合作的可能性，共同推动科学事业的发展。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413" r="12413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本次总结将涵盖大会涉及的各个学科领域，如物理学、化学、生物学、医学等。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学科领域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总结将重点介绍大会上的主要研究主题和热点话题，如新材料、新能源、生物医学等。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研究主题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将介绍参会人员的构成情况，包括学者、专家、研究生等，以及他们的学术背景和研究方向。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参会人员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将概述大会的会议议程，包括主题演讲、分会场报告、海报展示等环节。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会议议程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科研大会概述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大会主题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探讨科研创新与发展趋势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主要议题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包括人工智能、生物技术、新材料等多个领域的最新研究进展和未来发展方向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大会主题和议题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来自全球各地的科研人员、学者、企业家和政府代表等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参会人员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包括高校、科研机构、企业和政府部门等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参会机构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参会人员和机构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时间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为期三天的会议，具体时间根据大会安排而定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地点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某国际会议中心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大会时间和地点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科研成果展示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发表质量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录用论文整体质量较高，涉及领域广泛，包括基础研究、应用研究和转化研究等多个方面，反映了科研人员在各自领域的最新研究进展和成果。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发表数量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本次大会共收到论文投稿XX篇，经过严格筛选和评审，最终录用并发表论文XX篇，其中包括高水平学术论文和国际会议论文。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影响力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多篇论文被国际知名学术期刊接收并发表，影响因子较高，提升了我国科研在国际上的影响力和话语权。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21875" r="2187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论文发表情况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大会期间共申请专利XX项，其中发明专利XX项，实用新型专利XX项，外观设计专利XX项。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申请数量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经过国家知识产权局的严格审查，共有XX项专利获得授权，其中包括多项核心技术和关键领域的专利。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授权情况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部分授权专利已成功实现转化应用，与产业界合作密切，推动了科技创新和产业升级。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转化应用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专利申请与授权情况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1108" r="110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12786" r="1278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科研项目进展情况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项目数量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大会展示了多个国家和省部级重点科研项目，涵盖了自然科学、工程技术、农业科学、医学科学等多个领域。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项目进展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大部分项目按照计划顺利推进，取得了阶段性成果，部分项目已完成结题验收，整体进展良好。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成果转化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部分科研项目成果已成功应用于实际生产和社会发展中，取得了显著的经济效益和社会效益。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https://d.book118.com/548073125126006044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2024-09-25T02:57:35.527</cp:lastPrinted>
  <dcterms:created xsi:type="dcterms:W3CDTF">2024-09-24T18:57:35Z</dcterms:created>
  <dcterms:modified xsi:type="dcterms:W3CDTF">2024-09-24T18:57:37Z</dcterms:modified>
</cp:coreProperties>
</file>