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3D5B1-7A3D-4407-A261-3D6A650B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8E516-8F0B-4005-9D18-E9EBAC5A0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8F533-86D8-4429-B343-A7845A57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C6BBB-E5F8-4599-96AA-8181411ED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66BAB5-A4C9-4E4E-9620-C70CC93B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4E0F2-7136-429A-8106-9D2B4BA0F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48A2C-7702-48D1-AD78-F455AAA5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A5E8D-17B5-4A05-892F-CBF25056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D6063-CDAD-4B4E-AB11-0BEF470E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101E7-6605-4EBB-A990-D77FBA37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23805-DF35-4771-A8EF-4DE64E07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4004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乙炔割炬结构图及乙炔安全使用注意事项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乙炔割炬结构图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乙炔性质及危害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乙炔安全使用注意事项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割炬的安全使用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乙炔泄漏的应急处理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乙炔割炬结构图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通常由铝合金或黄铜制成，具有良好的耐腐蚀性和轻便性。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割炬主体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125" b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割炬头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提供舒适的握持感，方便操作。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连接割嘴和混合室，实现乙炔和氧气的混合及燃烧。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割炬整体结构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99" r="307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用于将乙炔和氧气混合后的高温火焰导向工件进行切割。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内部有特定的孔道结构，使乙炔和氧气在混合室内充分混合，确保燃烧效率。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割嘴与混合室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控制乙炔的流量，通常配有安全装置，防止回火。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乙炔阀门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控制氧气的流量，与乙炔阀门协同工作，实现火焰的调整。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氧气阀门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用于微调乙炔和氧气的比例，以获得最佳的切割效果。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调节旋钮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阀门与调节装置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69" b="28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22" b="240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连接与固定部件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用于连接割炬与乙炔、氧气气源，通常采用耐压、耐腐蚀的材料制成。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确保割炬在使用过程中的稳定性，防止意外脱落。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密封件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保证割炬各部件之间的气密性，防止气体泄漏。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乙炔性质及危害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5" b="141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在高压下可溶解于丙酮等有机溶剂中。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无色、无味、易燃、易爆气体。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密度比空气小，微溶于水。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乙炔的物理性质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极易燃烧，燃烧时火焰明亮，伴有黑烟。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与空气或氧气混合后，遇火源可发生爆炸。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在一定条件下，可与许多物质发生化学反应，如与卤素、氢、金属等反应。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037" b="13037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50" b="166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乙炔的化学性质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乙炔对人体有麻醉作用，高浓度吸入可引起窒息；同时乙炔燃烧产生的黑烟对呼吸道有刺激作用。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使用乙炔时应严格遵守安全操作规程，穿戴好个人防护用品；工作场所应保持良好的通风，设置可燃气体报警装置；储存和使用乙炔的容器和管道应定期检查和维修，防止泄漏。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乙炔的危害及防护措施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乙炔安全使用注意事项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储存于阴凉、通风的库房，远离火种、热源，防止阳光直射；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采用防爆型照明、通风设施，禁止使用易产生火花的机械设备和工具；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储存与运输安全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与氧化剂、酸类、卤素等分开存放，切忌混储；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运输时，应轻装轻卸，防止包装及容器损坏，同时应配备泄漏应急处理设备。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使用前的检查与准备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检查乙炔气瓶及附件是否有漏气现象，如有异常应及时处理；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操作人员应穿戴好防护用品，如防护眼镜、手套等。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检查乙炔割炬、减压器、回火防止器等是否完好，连接是否紧密可靠；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准备好灭火器材，确保在紧急情况下能够及时采取措施；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操作过程中的安全事项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严格遵守操作规程，按照规定的操作顺序进行操作；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保持工作场所通风良好，防止乙炔气体积聚；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禁止用明火、高温物体接触乙炔瓶或管道，防止爆炸；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如遇到回火、漏气等异常情况，应立即停止操作并采取措施处理。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https://d.book118.com/548074004030006035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2024-09-13T22:02:18.503</cp:lastPrinted>
  <dcterms:created xsi:type="dcterms:W3CDTF">2024-09-13T14:02:18Z</dcterms:created>
  <dcterms:modified xsi:type="dcterms:W3CDTF">2024-09-13T14:02:20Z</dcterms:modified>
</cp:coreProperties>
</file>