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09079-2814-44FB-A8AF-D1C3C27F2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6FC39-6FFC-4C83-86BC-D87C032B0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621A54-3ACC-4ACC-8432-1C9A85DD3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027B30-AC56-4C48-90E7-7AF984073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80E33F-8B5C-425F-8285-B6280133E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6CBBFF-729C-4681-BF7E-84DE33247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E9C948-5AE7-4AE0-9941-F0CC19BB0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108766-1EB9-4267-8F0A-63F4DD176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C6E06-0E9C-488D-9368-3A1BFDF96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74F2B-9A7C-4C21-9A90-C151E252C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83BC1-BB7C-446C-9F63-E1017DEA58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7500005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培养员工组织计划和任务执行能力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员工组织计划和任务执行能力的重要性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员工组织计划和任务执行能力的现状分析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制定员工组织计划和任务执行能力培养方案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实施员工组织计划和任务执行能力培养方案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员工组织计划和任务执行能力培养的实践案例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员工组织计划和任务执行能力培养的挑战与对策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员工组织计划和任务执行能力的重要性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员工具备组织计划和任务执行能力，能够清晰地了解工作目标和计划，从而有针对性地安排工作时间和资源，提高工作效率。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通过对工作计划的合理安排和任务的有效执行，员工能够发现并优化工作流程中的瓶颈和问题，减少无效劳动和浪费，提高工作产出。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提升工作效率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明确目标和计划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61" r="290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员工具备组织计划和任务执行能力，能够更好地与团队成员共享工作信息和资源，促进团队协作和沟通。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促进信息共享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通过对团队工作计划和任务的有效组织和执行，员工能够协调团队成员的工作进度和配合，确保团队目标的顺利实现。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协调团队工作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加强团队协作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支撑公司战略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员工具备组织计划和任务执行能力，能够更好地理解和执行公司的战略目标，为公司发展提供有力支撑。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推动持续改进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通过对工作计划的持续调整和优化，员工能够不断推动工作流程和方法的改进，促进公司绩效的持续提升。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促进公司战略目标实现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员工组织计划和任务执行能力的现状分析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员工在制定工作计划时，是否能够全面考虑任务目标、资源分配、时间进度等因素，制定出合理可行的计划。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员工是否能够有效地组织和协调资源，包括人力、物力、财力等，以确保计划的顺利实施。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员工在执行任务时，是否能够按照计划要求，积极主动地完成任务，并及时反馈工作进展情况和问题。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任务执行能力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员工能力水平评估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510" b="351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工作中存在的问题和挑战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计划不合理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部分员工在制定计划时，缺乏全面考虑和深入分析，导致计划不合理、不可行，给工作带来不必要的麻烦和浪费。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资源不足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在工作中，有时会出现资源不足的情况，如人力、物力、财力等配备不足，影响计划的实施和任务的完成。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员工积极性不高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部分员工在工作中缺乏积极性和主动性，对任务执行不够投入，影响工作效率和质量。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根据工作需求和计划要求，合理配置人力、物力、财力等资源，确保计划的顺利实施和任务的完成。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通过培训提高员工的计划制定和任务执行能力，包括时间管理、项目管理、团队协作等方面的培训。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建立激励机制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通过合理的激励机制，激发员工的积极性和主动性，提高任务执行效率和质量。例如设立奖励制度、晋升机会等。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改进方向和措施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制定员工组织计划和任务执行能力培养方案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06" r="234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提高员工制定和执行组织计划的能力，确保任务高效完成。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注重实践、强调反馈、持续改进。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明确培养目标和原则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458" r="20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包括项目管理、时间管理、团队协作等理论课程，帮助员工掌握制定和执行计划的基本知识和技能。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组织模拟项目、案例分析等实践活动，让员工在实际操作中学习和提升能力。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实践活动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设计培训课程和实践活动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https://d.book118.com/548075000052006025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2024-09-02T00:28:41.247</cp:lastPrinted>
  <dcterms:created xsi:type="dcterms:W3CDTF">2024-09-01T16:28:41Z</dcterms:created>
  <dcterms:modified xsi:type="dcterms:W3CDTF">2024-09-01T16:28:43Z</dcterms:modified>
</cp:coreProperties>
</file>