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92BB0-4EAF-4903-93DE-2D4E4FCC3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333CD-54BF-49EB-8C4B-DB7B50918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8B7FC-DFE4-4C47-AF16-7876E4747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EA698-5CB9-47CD-850C-1CDA1A639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B5B97A-1382-4A57-B4CE-89EC3A558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C809C3-D463-479E-8BC8-139F50344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A61FEB-7754-470A-ACCC-CDD118DB8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08C7B-886B-47DF-A509-1B985FBD5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2B86E-A659-48D8-BDFC-8388A526D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30EFA-42C5-4AB9-9C29-5C494B8DE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06281-70D5-4CE8-B3E8-5C164579B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5013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古代诗歌之语言赏析盛佳武分析课件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盛佳武简介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古代诗歌语言特色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盛佳武的诗歌语言风格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盛佳武诗歌中的意象运用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盛佳武诗歌的语言技巧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盛佳武诗歌的主题思想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盛佳武诗歌的影响与评价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盛佳武简介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盛佳武出生于浙江省，具体日期未详。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出生地与出生日期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曾就读于浙江大学中文系，专攻古代文学。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在古代诗歌研究领域取得卓越成就，发表多篇学术论文。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生平简介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盛佳武的创作深受其所处时代的影响，反映了当时的社会风貌和文化氛围。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盛佳武的个人经历对其创作产生了深远影响，如其对家乡的思念之情和对古代文化的热爱。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个人经历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88" b="16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盛佳武的学术研究在古代诗歌领域具有重要地位，为后来的研究者提供了宝贵的资料和启示。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盛佳武的学术成果得到了广泛的认可和赞誉，对于推动古代文学研究的发展起到了积极作用。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文学地位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社会评价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古代诗歌语言特色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古代诗歌常常通过丰富的意象来表达情感和描绘景象，这些意象富有象征意义，能够引发读者的联想和共鸣。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古代诗歌中，诗人常常运用自然景物、历史人物、神话传说等元素，通过巧妙的组合和比喻，创造出独特的意象。这些意象不仅具有视觉和听觉上的美感，还能够深刻地反映诗人的内心世界和时代背景。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意象丰富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古代诗歌讲究韵律和节奏，通过平仄、对仗、押韵等手法，达到和谐悦耳的效果。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韵律是古代诗歌的灵魂，诗人运用严格的韵脚和节奏规律，使得诗歌具有音乐般的优美。这种韵律不仅有助于表达情感，还能够增强诗歌的艺术感染力，使读者在诵读时感受到美的享受。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韵律和谐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https://d.book118.com/548075013053006024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2024-08-31T12:16:03.030</cp:lastPrinted>
  <dcterms:created xsi:type="dcterms:W3CDTF">2024-08-31T04:16:03Z</dcterms:created>
  <dcterms:modified xsi:type="dcterms:W3CDTF">2024-08-31T04:16:05Z</dcterms:modified>
</cp:coreProperties>
</file>