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11E54-A7B2-43CF-A7DD-DEBCD39A0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8C87F-C7F0-47F9-A47F-F4008CBD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5489A-ACCA-4E56-BE86-944845EE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AA786-4357-49A1-91DE-216C01C7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5048A-8450-4B1D-9C6B-03E56FF9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AF171-0CF0-42B5-85D7-A7AA5269A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4E19C-6A33-4C15-9324-26066710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35332-D1F5-45FD-89EE-61012D4E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C7121-185F-4BB4-8708-610EAB60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C60C9-6049-4129-A790-CBA36A9A2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5D88-B03D-4C1B-9B43-9ED35C86D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513513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助进步长学风主题团日活动策划书</a:t>
            </a:r>
          </a:p>
        </p:txBody>
      </p:sp>
      <p:sp>
        <p:nvSpPr>
          <p:cNvPr id="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活动物资准备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部分学生存在学习态度不端正、课堂纪律差、抄袭作弊等问题。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学风不正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学习氛围不浓厚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部分学生对学习缺乏兴趣和目标，缺乏主动性和积极性。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班级和校园整体学习氛围不够浓厚，缺乏良好的学习环境和氛围。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提升学风的必要性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提高学生学习成绩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良好的学风能够促使学生更加努力学习，提高学习成绩。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培养良好学习习惯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形成良好的学风有助于学生养成良好的学习习惯，受益终身。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营造积极向上的校园文化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学风建设是校园文化建设的重要组成部分，有助于营造积极向上的校园文化氛围。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为了解决当前学风问题，提高学生的整体学习水平和校园文化氛围。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通过主题团日活动，引导学生树立正确的学习观念，增强学习动力，形成良好的学风。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活动发起的原因和目的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通过团队活动和小组讨论等形式，加强同学们之间的交流与合作，提高团队协作能力。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培养积极向上的学习态度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通过分享会和讲座等形式，激发同学们的学习热情，培养他们积极向上的学习态度。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提高同学们对学风的重视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通过本次活动，使同学们认识到学风对于个人和集体发展的重要性，从而在日常生活中更加注重学风的养成。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推动校园文化建设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通过加强学风建设，推动校园文化建设，为学校的发展注入新的活力。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形成良好的学风氛围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通过持续性的学风建设活动，逐渐形成良好的学风氛围，促进同学们的全面发展。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提高同学们的综合素质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通过参与各种学风主题活动，使同学们在知识、能力、素质等方面得到全面提升。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本次活动面向全校所有在校学生，旨在提高他们的学风意识和团队协作能力。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本次活动也面向教师及教职员工，希望通过他们的参与和支持，共同推动学风建设。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教师及教职员工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全校在校学生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助进步长学风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通过主题团日活动，激发同学们的学习热情，营造良好的学习氛围，促进个人和团体的共同进步。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XXXX大学XX教室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总结发言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主持人总结活动收获，强调学习的重要性和团体的力量。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设计有趣的互动游戏，让同学们在轻松愉快的氛围中加深对学习的认识和理解。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同学们分组进行讨论，交流学习方法和心得，探讨如何提高学习效果。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主持人介绍活动背景、目的和流程。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邀请优秀学长学姐分享学习经验、心得体会，激发同学们的学习动力。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负责活动流程的把控和氛围的调节。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优秀学长学姐，分享学习经验和心得。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负责活动现场的布置、秩序维护和后勤保障。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全体同学，积极参与讨论和互动环节，共同促进学习氛围的提升。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https://d.book118.com/548075135132006037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2024-09-17T23:08:37.028</cp:lastPrinted>
  <dcterms:created xsi:type="dcterms:W3CDTF">2024-09-17T15:08:37Z</dcterms:created>
  <dcterms:modified xsi:type="dcterms:W3CDTF">2024-09-17T15:08:39Z</dcterms:modified>
</cp:coreProperties>
</file>