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E4717-C677-4AB9-8529-C1C0DF68E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BE301-72ED-47BB-8EBB-3FD331F1B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AADA9-33E4-42EA-9610-EF6A26B9B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0C1F7-B6F1-415A-9C72-033A9F307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EB95FF-EC40-41F4-A882-12AE64E7A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2A898F-357D-4355-AC12-B021040E9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A12347-3831-4BF3-9C92-15A933EC5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7490C-7437-4C72-9149-09D26A6A0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6BFD9-B2AE-4E0E-BE95-B0E86AB38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6E727-BAB5-4208-A9C9-6C34A1C1D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7D77B-AD65-4248-8347-932E06B70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6036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生产计划编制与岗位安排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生产计划编制概述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生产能力评估与规划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岗位安排与优化策略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生产计划编制流程梳理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生产计划编制概述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生产计划编制是指根据市场需求、企业资源和生产能力等因素，制定合理的生产计划和时间表，以确保按时、按质、按量地完成生产任务。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实现生产资源的优化配置，提高生产效率，降低成本，增强企业市场竞争力。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市场需求导向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以市场需求为出发点，合理安排生产计划和资源配置。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统筹兼顾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综合考虑生产能力、原材料供应、设备状况、人力资源等因素，确保生产计划的可行性。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编制原则与方法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滚动计划法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根据近期市场需求和预测，制定短期生产计划，并根据执行情况逐步调整和完善。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主生产计划法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针对关键产品或零部件，制定详细的生产计划和时间表，确保关键资源的有效利用。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物料需求计划法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根据产品结构和零部件清单，计算原材料和零部件的需求量和时间，制定相应的采购和生产计划。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通过合理的生产计划编制，可以确保生产过程中的物料供应、设备维护、人力资源等方面的协调配合，保证生产的顺利进行。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确保生产顺利进行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通过优化生产计划和资源配置，可以提高生产效率，缩短生产周期，降低生产成本。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能够快速响应市场需求的变化，提高产品质量和客户满意度，从而增强企业的市场竞争力。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确定调查目标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设计调查问卷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选择调查方法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实施调查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明确调查目的和范围，例如了解目标市场的消费者需求、竞争对手情况以及行业趋势等。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根据调查目标和受众特点，选择合适的调查方法，如在线调查、电话调查、面对面访谈等。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根据调查目标，设计针对性强、易于理解和填写的调查问卷。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按照调查计划，组织人员实施调查，确保数据收集的准确性和完整性。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292" r="31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基于历史数据和当前市场情况，运用预测模型对未来市场需求进行预测。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对收集到的数据进行清洗和处理，去除重复、无效和异常数据，确保数据质量。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运用统计分析方法，对市场需求数据进行深入分析，挖掘潜在规律和趋势。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及时识别市场需求的变动情况，包括需求量的增减、需求结构的变化等。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需求变动识别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根据市场需求变动情况，及时调整生产计划，包括生产能力的调整、产品结构的优化等。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针对市场需求变动，优化资源配置，如调整原材料采购计划、调整生产线布局等。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制定应对市场需求变动的风险防范措施，如建立应急生产机制、加强市场预警等。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需求变动对生产计划影响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生产能力评估与规划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设备、人员及物料等资源评估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检查现有设备的性能、效率和可靠性，确定是否满足生产需求。对于老旧或性能不佳的设备，考虑进行升级或替换。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人员评估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分析员工技能、经验和培训需求，确保人员配备能够支持生产计划的执行。针对技能短缺或培训需求，制定相应的培训计划。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评估原材料、零部件和辅料的库存情况，确保物料供应能够满足生产需求。与供应商建立紧密的合作关系，确保物料供应的稳定性和及时性。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设备评估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根据市场需求和产品特性，合理规划产能，避免产能过剩或不足。制定产能提升计划，包括设备升级、工艺改进和流程优化等措施。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分析市场趋势和竞争状况，制定产能扩展策略。考虑采用柔性制造、模块化生产等方式，提高生产线的适应性和灵活性。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对产能扩展所需的投资进行评估和决策，包括设备采购、厂房扩建、人员招聘等方面的投入。确保投资决策符合公司的长期发展战略和经济效益要求。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产能规划及扩展策略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瓶颈识别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通过生产数据分析、现场观察和员工反馈等方式，识别生产过程中的瓶颈环节。这些环节可能包括设备故障、工艺问题、物料短缺等。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针对识别出的瓶颈环节，制定相应的解决方案。这可能包括设备维修、工艺改进、物料调配等措施。同时，优化生产计划和调度，合理安排生产顺序和时间，以缓解瓶颈环节的压力。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建立持续改进机制，定期评估生产过程中的瓶颈环节和解决方案的效果。根据实际情况进行调整和优化，不断提高生产效率和产品质量。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瓶颈识别与解决方案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https://d.book118.com/548076036035006034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2024-09-12T13:53:36.857</cp:lastPrinted>
  <dcterms:created xsi:type="dcterms:W3CDTF">2024-09-12T05:53:36Z</dcterms:created>
  <dcterms:modified xsi:type="dcterms:W3CDTF">2024-09-12T05:53:39Z</dcterms:modified>
</cp:coreProperties>
</file>