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9529D-A5B0-4895-9033-64CC3F33C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CC538-C0DE-4DE8-81D3-FBCB0278B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7429E-C72A-467C-A281-ED9074A7A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C6276-7B20-4413-A4CD-2C64029D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ADE1E4-180B-4046-8007-65FCA0A3D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D097C-326F-4F68-9418-829419BBD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9A8C24-C466-456C-8945-280762887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818E5-FF79-4487-A15B-5551ED35C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1A12E-3CFE-4FE0-90C2-9FD69CF22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99B45-BEC3-4E05-8035-0DAE65E12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2B065-55F2-40E1-B665-3A7AE9ECC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604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内科甲亢的护理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甲亢概述与发病机制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诊断方法与评价标准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治疗原则及药物选择策略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护理措施实施与效果评价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心理干预与健康教育推广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甲亢概述与发病机制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甲状腺功能亢进症（简称甲亢）是指由多种原因引起的甲状腺激素分泌过多所致的临床综合征。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甲亢是一种常见疾病，全球发病率约为1.3%，女性发病率高于男性，且随年龄增长发病率逐渐升高。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甲亢定义及流行病学特点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甲亢的发病原因包括Graves病、毒性多结节性甲状腺肿、高功能腺瘤、碘甲亢、垂体性甲亢等。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机制探讨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甲亢的发病机制涉及免疫、遗传、环境等多种因素。其中，自身免疫反应是Graves病的主要发病机制，导致甲状腺细胞增生和甲状腺激素分泌过多。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92" r="229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发病原因与机制探讨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甲亢患者常表现为怕热、多汗、心悸、乏力、消瘦、食欲亢进、大便次数增多或腹泻、女性月经稀少等症状。此外，还可出现眼征（如突眼）、甲状腺肿等体征。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根据发病原因和临床表现，甲亢可分为多种类型，如Graves病、毒性多结节性甲状腺肿伴甲亢、高功能腺瘤伴甲亢、碘甲亢、垂体性甲亢等。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诊断方法与评价标准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包括总T3、总T4、游离T3、游离T4，这些指标可以反映甲状腺的功能状态，是甲亢诊断的重要依据。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血清甲状腺激素测定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TSH是反映甲状腺功能最敏感的指标，甲亢时TSH通常降低。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促甲状腺激素（TSH）测定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如甲状腺过氧化物酶抗体（TPOAb）、甲状腺球蛋白抗体（TgAb）等，这些抗体阳性提示患者存在自身免疫性甲状腺疾病。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甲状腺抗体测定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实验室检查指标解读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42" r="1794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81" r="312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可以观察甲状腺的大小、形态、血流情况等，对于甲亢的诊断和鉴别诊断具有重要价值。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甲状腺超声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利用放射性核素示踪技术，观察甲状腺对核素的摄取和分布情况，有助于了解甲状腺功能状态。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甲状腺核素扫描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影像学检查在诊断中应用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诊断标准及鉴别诊断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结合患者临床表现、实验室检查和影像学检查结果，综合分析判断。一般甲亢患者具有典型的临床表现，如怕热、多汗、心悸、消瘦等，同时实验室检查显示甲状腺激素升高、TSH降低。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甲亢需要与单纯性甲状腺肿、甲状腺炎等疾病进行鉴别。单纯性甲状腺肿患者甲状腺功能正常，无甲亢症状；甲状腺炎患者可出现甲状腺肿大和疼痛，但甲状腺功能可正常或减退。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治疗原则及药物选择策略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常用抗甲状腺药物有硫脲类和咪唑类，如丙硫氧嘧啶、甲巯咪唑等。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根据病情轻重、甲状腺肿大程度、患者年龄及肝功能等调整剂量。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53" r="1655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注意监测药物副作用，如皮疹、发热、关节痛等，及时调整治疗方案。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抗甲状腺药物使用指南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适用于中度甲亢、抗甲状腺药物过敏或无效、不愿或不能手术者。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43" r="1664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妊娠、哺乳期妇女及近期有生育愿望的妇女禁用；严重心、肝、肾功能不全者慎用。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治疗前需评估患者甲状腺大小和吸碘率，确定治疗剂量；治疗后需定期监测甲状腺功能。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放射性碘治疗适应证和禁忌证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手术治疗时机和方式选择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适用于重度甲亢、长期药物治疗无效或复发、有压迫症状或疑有恶变者。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术前需充分准备，包括控制甲亢症状、降低基础代谢率、预防术后并发症等。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常用手术方式有甲状腺次全切除术和全切除术，需根据患者病情和医生建议选择。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术后需密切观察患者生命体征，保持呼吸道通畅，及时处理并发症，如出血、呼吸困难等。同时，指导患者进行康复训练，促进康复。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https://d.book118.com/548076047010006050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2024-09-29T14:21:17.411</cp:lastPrinted>
  <dcterms:created xsi:type="dcterms:W3CDTF">2024-09-29T06:21:17Z</dcterms:created>
  <dcterms:modified xsi:type="dcterms:W3CDTF">2024-09-29T06:21:19Z</dcterms:modified>
</cp:coreProperties>
</file>