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DA4CD-1F05-4F41-83C4-A210103CB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0A822-0C17-4E58-850B-D565F9311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347FE-279E-40DB-8014-8C2851F11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FAD11-8483-492B-B044-701D72069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AE1406-97B0-4C67-B85F-42B977005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E26124-2A58-4BEC-AC48-1CBE360B7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A56A3F-F75D-4B7B-B513-99C440C3F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1CCB7-C26D-452B-BEF7-59F86C4B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05CE5-846C-4F8C-9237-9C750BA74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1F1A3-5058-4D4D-85C7-931C00376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7C8C7-3942-4116-B89E-DF4592EF7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6075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试讲PPT制作技巧与案例分析\n## 1.护理试讲的基本概念与重要性\n### 1.1护理试讲的定义与目的\n### 1.2护理试讲在护理教育中的作用\n### 1.3护理试讲对学生职业生涯的影响\n## 2.护理试讲的内容与结构\n### 2.1护理试讲的基本内容\n### 2.2护理试讲的逻辑结构与层次\n### 2.3护理试讲的案例设计与选材\n## 3.护理试讲的PPT设计与制作技巧\n### 3.1护理试讲PPT的设计原则与方法\n### 3.2护理试讲PPT的布局与排版\n### 3.3护理试讲PPT的视觉元素与多媒体应用\n## 4.护理试讲的讲稿准备与呈现技巧\n### 4.1护理试讲的讲稿撰写与修改\n### 4.2护理试讲的讲稿呈现技巧与注意事项\n### 4.3护理试讲的讲稿亮点与互动环节设计\n## 5.护理试讲的评价标准与方法\n### 5.1护理试讲的评价标准与要求\n### 5.2护理试讲的评价方法与技巧\n### 5.3护理试讲的评价结果与反馈\n## 6.护理试讲案例分析与实践建议\n### 6.1优秀护理试讲案例的分析与借鉴\n### 6.2护理试讲中的常见问题与解决方案\n### 6.3提高护理试讲效果的策略与方法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700"/>
              <a:t>护理试讲PPT制作技巧与案例分析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护理试讲的基本概念与重要性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护理试讲的定义与目的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护理试讲是一种教学方式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教师通过模拟实际护理场景进行教学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学生通过观察、实践和思考学习护理知识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护理试讲的目的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培养学生的护理技能和职业素养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检验学生的学习成果和教学效果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护理试讲有助于提高教学质量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教师可以更好地了解学生的需求和困惑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学生可以更好地掌握护理知识和技能</a:t>
                </a:r>
                <a:endParaRPr/>
              </a:p>
            </p:txBody>
          </p:sp>
          <p:sp>
            <p:nvSpPr>
              <p:cNvPr id="23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护理试讲有助于培养学生的实践能力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通过模拟实际护理场景，学生可以亲身体验护理过程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通过角色扮演，学生可以学会沟通和协作</a:t>
                </a:r>
                <a:endParaRPr/>
              </a:p>
            </p:txBody>
          </p:sp>
          <p:sp>
            <p:nvSpPr>
              <p:cNvPr id="23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护理试讲有助于提高学生的就业竞争力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学生可以在试讲中展示自己的护理技能和职业素养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企业可以通过试讲了解学生的能力和潜力</a:t>
                </a:r>
                <a:endParaRPr/>
              </a:p>
            </p:txBody>
          </p:sp>
          <p:sp>
            <p:nvSpPr>
              <p:cNvPr id="24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护理试讲在护理教育中的作用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护理试讲可以提高学生的实践能力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学生可以在试讲中掌握护理知识和技能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学生可以在实际工作中应用所学的知识和技能</a:t>
                </a:r>
                <a:endParaRPr/>
              </a:p>
            </p:txBody>
          </p:sp>
          <p:sp>
            <p:nvSpPr>
              <p:cNvPr id="24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护理试讲可以提高学生的沟通能力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学生可以在试讲中学会与患者和家属沟通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学生可以在实际工作中与同事和领导沟通</a:t>
                </a:r>
                <a:endParaRPr/>
              </a:p>
            </p:txBody>
          </p:sp>
          <p:sp>
            <p:nvSpPr>
              <p:cNvPr id="25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护理试讲可以提高学生的团队协作能力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学生可以在试讲中学会分工合作和互相支持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学生可以在实际工作中与团队成员协作完成任务</a:t>
                </a:r>
                <a:endParaRPr/>
              </a:p>
            </p:txBody>
          </p:sp>
          <p:sp>
            <p:nvSpPr>
              <p:cNvPr id="25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护理试讲对学生职业生涯的影响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护理试讲的内容与结构</a:t>
            </a:r>
            <a:endParaRPr/>
          </a:p>
        </p:txBody>
      </p:sp>
      <p:sp>
        <p:nvSpPr>
          <p:cNvPr id="2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护理理论知识的讲解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护理概念和原理的介绍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护理方法和技巧的讲解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护理实践技能的演示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基础护理操作的演示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临床护理操作的演示</a:t>
                </a:r>
                <a:endParaRPr/>
              </a:p>
            </p:txBody>
          </p:sp>
          <p:pic>
            <p:nvPicPr>
              <p:cNvPr id="27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护理人文关怀的培养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护理伦理道德的讲解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护理服务态度的培养</a:t>
                </a:r>
                <a:endParaRPr/>
              </a:p>
            </p:txBody>
          </p:sp>
          <p:pic>
            <p:nvPicPr>
              <p:cNvPr id="27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护理试讲的基本内容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护理试讲的逻辑结构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先讲解护理理论知识，再演示护理实践技能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先培养护理人文关怀，再讲解护理伦理道德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护理试讲的层次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先讲解基本的护理知识，再讲解深入的护理知识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先演示简单的护理操作，再演示复杂的护理操作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护理试讲的逻辑结构与层次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护理试讲的案例设计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选择具有代表性的护理案例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设计护理案例的情景和过程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护理试讲的案例选材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选择临床常见的护理案例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选择具有教育意义的护理案例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护理试讲的案例设计与选材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护理试讲的PPT设计与制作技巧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护理试讲PPT的设计原则与方法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护理试讲PPT的设计原则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保持简洁明了，避免过多的文字和图片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保持层次分明，便于学生理解和记忆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护理试讲PPT的设计方法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使用统一的字体和颜色，保持视觉一致性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使用图表和图片，帮助学生理解复杂的知识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护理试讲PPT的布局与排版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护理试讲PPT的布局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保持页面内容的对称和均衡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保持页面内容的逻辑性和连贯性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护理试讲PPT的排版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使用缩进和列表，突出层次结构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使用空白和调整文字大小，避免视觉拥挤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护理试讲PPT的视觉元素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使用图标和形状，帮助学生识别和理解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使用图片和图表，展示护理知识和技能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护理试讲PPT的多媒体应用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使用音频和视频，增强教学效果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使用动画和交互，提高学生的参与度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护理试讲PPT的视觉元素与多媒体应用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https://d.book118.com/548076075005006036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护理试讲PPT制作技巧与案例分析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2024-09-15T02:25:14.823</cp:lastPrinted>
  <dcterms:created xsi:type="dcterms:W3CDTF">2024-09-14T18:25:14Z</dcterms:created>
  <dcterms:modified xsi:type="dcterms:W3CDTF">2024-09-14T18:25:16Z</dcterms:modified>
</cp:coreProperties>
</file>