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18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278.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15" name="幻灯片图像占位符 1"/>
          <p:cNvSpPr>
            <a:spLocks noGrp="1" noRot="1" noChangeAspect="1"/>
          </p:cNvSpPr>
          <p:nvPr>
            <p:ph type="sldImg"/>
          </p:nvPr>
        </p:nvSpPr>
        <p:spPr/>
      </p:sp>
      <p:sp>
        <p:nvSpPr>
          <p:cNvPr id="1048717" name="备注占位符 2"/>
          <p:cNvSpPr>
            <a:spLocks noGrp="1"/>
          </p:cNvSpPr>
          <p:nvPr>
            <p:ph type="body" idx="1"/>
          </p:nvPr>
        </p:nvSpPr>
        <p:spPr/>
        <p:txBody>
          <a:bodyPr/>
          <a:lstStyle/>
          <a:p>
            <a:endParaRPr lang="zh-CN" altLang="en-US"/>
          </a:p>
        </p:txBody>
      </p:sp>
      <p:sp>
        <p:nvSpPr>
          <p:cNvPr id="104871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4" name="幻灯片图像占位符 1"/>
          <p:cNvSpPr>
            <a:spLocks noGrp="1" noRot="1" noChangeAspect="1"/>
          </p:cNvSpPr>
          <p:nvPr>
            <p:ph type="sldImg"/>
          </p:nvPr>
        </p:nvSpPr>
        <p:spPr/>
      </p:sp>
      <p:sp>
        <p:nvSpPr>
          <p:cNvPr id="1048626" name="备注占位符 2"/>
          <p:cNvSpPr>
            <a:spLocks noGrp="1"/>
          </p:cNvSpPr>
          <p:nvPr>
            <p:ph type="body" idx="1"/>
          </p:nvPr>
        </p:nvSpPr>
        <p:spPr/>
        <p:txBody>
          <a:bodyPr/>
          <a:lstStyle/>
          <a:p>
            <a:endParaRPr lang="zh-CN" altLang="en-US"/>
          </a:p>
        </p:txBody>
      </p:sp>
      <p:sp>
        <p:nvSpPr>
          <p:cNvPr id="1048628"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image" Target="../media/image3.png"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tags" Target="../tags/tag14.xml" /><Relationship Id="rId18"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image" Target="../media/image1.png" /><Relationship Id="rId7" Type="http://schemas.openxmlformats.org/officeDocument/2006/relationships/tags" Target="../tags/tag6.xml" /><Relationship Id="rId8" Type="http://schemas.openxmlformats.org/officeDocument/2006/relationships/image" Target="../media/image2.png"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10" Type="http://schemas.openxmlformats.org/officeDocument/2006/relationships/tags" Target="../tags/tag24.xml" /><Relationship Id="rId11"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tags" Target="../tags/tag23.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5.xml"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image" Target="../media/image5.png" /><Relationship Id="rId13" Type="http://schemas.openxmlformats.org/officeDocument/2006/relationships/tags" Target="../tags/tag34.xml" /><Relationship Id="rId14" Type="http://schemas.openxmlformats.org/officeDocument/2006/relationships/tags" Target="../tags/tag35.xml" /><Relationship Id="rId15" Type="http://schemas.openxmlformats.org/officeDocument/2006/relationships/tags" Target="../tags/tag36.xml" /><Relationship Id="rId16" Type="http://schemas.openxmlformats.org/officeDocument/2006/relationships/tags" Target="../tags/tag37.xml" /><Relationship Id="rId17"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image" Target="../media/image4.png" /><Relationship Id="rId8" Type="http://schemas.openxmlformats.org/officeDocument/2006/relationships/tags" Target="../tags/tag31.xml" /><Relationship Id="rId9" Type="http://schemas.openxmlformats.org/officeDocument/2006/relationships/image" Target="../media/image3.png"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8.xml" /><Relationship Id="rId10" Type="http://schemas.openxmlformats.org/officeDocument/2006/relationships/image" Target="../media/image6.png"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image" Target="../media/image1.png"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74.xml" /><Relationship Id="rId10"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3.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1.xml" /><Relationship Id="rId10"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9.xml" /><Relationship Id="rId11"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10.xml" /><Relationship Id="rId10" Type="http://schemas.openxmlformats.org/officeDocument/2006/relationships/image" Target="../media/image3.png" /><Relationship Id="rId11" Type="http://schemas.openxmlformats.org/officeDocument/2006/relationships/tags" Target="../tags/tag118.xml" /><Relationship Id="rId12" Type="http://schemas.openxmlformats.org/officeDocument/2006/relationships/image" Target="../media/image7.png"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image" Target="../media/image1.png"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D2F3D4-6718-491B-A53F-2BED44E719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734EC3-8BBA-4A7E-B00A-3E7F82CDB4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B67500-3983-4CC7-801E-FACB85F3DC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F6840A-A7D6-47A9-9B4A-2D1E359010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EDC6D3-217F-4E07-A172-DF815E1EBC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D1224E-8680-4A94-9013-695345441A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CD123D-4DF0-444C-B1DE-6DFEAF8272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5A98C5-2BF9-4882-9AF4-3DED60F77D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F2E362-7C3B-4636-8FAF-C4D2BDE5FF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E69B4B-7765-4F4A-A2C6-041A7A2BDC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CEA44B-1083-4734-ABCC-A6A176255E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6" name="任意多边形 10"/>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678"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0"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4"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3" name="图片 49" descr="桌子上放着花瓶  中度可信度描述已自动生成"/>
          <p:cNvPicPr>
            <a:picLocks noChangeAspect="1"/>
          </p:cNvPicPr>
          <p:nvPr>
            <p:custDataLst>
              <p:tags r:id="rId7"/>
            </p:custDataLst>
          </p:nvPr>
        </p:nvPicPr>
        <p:blipFill>
          <a:blip r:embed="rId6"/>
          <a:stretch>
            <a:fillRect/>
          </a:stretch>
        </p:blipFill>
        <p:spPr>
          <a:xfrm>
            <a:off x="4198366" y="4347977"/>
            <a:ext cx="2718835" cy="2510023"/>
          </a:xfrm>
          <a:prstGeom prst="rect">
            <a:avLst/>
          </a:prstGeom>
        </p:spPr>
      </p:pic>
      <p:pic>
        <p:nvPicPr>
          <p:cNvPr id="2097155" name="VCG211356159917" descr="黑白色的花  中度可信度描述已自动生成"/>
          <p:cNvPicPr>
            <a:picLocks noChangeAspect="1"/>
          </p:cNvPicPr>
          <p:nvPr>
            <p:custDataLst>
              <p:tags r:id="rId9"/>
            </p:custDataLst>
          </p:nvPr>
        </p:nvPicPr>
        <p:blipFill>
          <a:blip r:embed="rId8"/>
          <a:stretch>
            <a:fillRect/>
          </a:stretch>
        </p:blipFill>
        <p:spPr>
          <a:xfrm>
            <a:off x="6652260" y="0"/>
            <a:ext cx="5156200" cy="5135880"/>
          </a:xfrm>
          <a:prstGeom prst="rect">
            <a:avLst/>
          </a:prstGeom>
          <a:ln>
            <a:noFill/>
          </a:ln>
        </p:spPr>
      </p:pic>
      <p:sp>
        <p:nvSpPr>
          <p:cNvPr id="1048686" name="署名"/>
          <p:cNvSpPr txBox="1">
            <a:spLocks noGrp="1"/>
          </p:cNvSpPr>
          <p:nvPr>
            <p:ph type="body" idx="4" hasCustomPrompt="1"/>
            <p:custDataLst>
              <p:tags r:id="rId10"/>
            </p:custDataLst>
          </p:nvPr>
        </p:nvSpPr>
        <p:spPr>
          <a:xfrm>
            <a:off x="1656715" y="4504690"/>
            <a:ext cx="2371725" cy="408940"/>
          </a:xfrm>
          <a:prstGeom prst="rect">
            <a:avLst/>
          </a:prstGeom>
          <a:noFill/>
        </p:spPr>
        <p:txBody>
          <a:bodyPr vert="horz"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1600" b="0" i="0" u="none" strike="noStrike" kern="1200" cap="none" spc="150" normalizeH="0" baseline="0" noProof="1">
                <a:solidFill>
                  <a:schemeClr val="accent2"/>
                </a:solidFill>
                <a:latin typeface="+mj-ea"/>
                <a:ea typeface="+mj-ea"/>
                <a:cs typeface="+mn-cs"/>
              </a:defRPr>
            </a:lvl1pPr>
          </a:lstStyle>
          <a:p>
            <a:pPr lvl="0" algn="l">
              <a:lnSpc>
                <a:spcPct val="100000"/>
              </a:lnSpc>
            </a:pPr>
            <a:r>
              <a:rPr>
                <a:sym typeface="+mn-ea"/>
              </a:rPr>
              <a:t>单击此处编辑文本</a:t>
            </a:r>
            <a:endParaRPr>
              <a:sym typeface="+mn-ea"/>
            </a:endParaRPr>
          </a:p>
        </p:txBody>
      </p:sp>
      <p:sp>
        <p:nvSpPr>
          <p:cNvPr id="1048688" name="标题"/>
          <p:cNvSpPr txBox="1">
            <a:spLocks noGrp="1"/>
          </p:cNvSpPr>
          <p:nvPr>
            <p:ph type="title" idx="3" hasCustomPrompt="1"/>
            <p:custDataLst>
              <p:tags r:id="rId11"/>
            </p:custDataLst>
          </p:nvPr>
        </p:nvSpPr>
        <p:spPr>
          <a:xfrm>
            <a:off x="1178560" y="2216785"/>
            <a:ext cx="5138420" cy="2072640"/>
          </a:xfrm>
          <a:prstGeom prst="rect">
            <a:avLst/>
          </a:prstGeom>
          <a:noFill/>
        </p:spPr>
        <p:txBody>
          <a:bodyPr vert="horz" wrap="square" lIns="0" tIns="0" rIns="0" bIns="0" rtlCol="0" anchor="t" anchorCtr="0">
            <a:normAutofit/>
          </a:bodyPr>
          <a:lstStyle>
            <a:lvl1pPr marL="0" marR="0" algn="l" defTabSz="914400" rtl="0" eaLnBrk="1" fontAlgn="auto" latinLnBrk="0" hangingPunct="1">
              <a:lnSpc>
                <a:spcPct val="100000"/>
              </a:lnSpc>
              <a:buClrTx/>
              <a:buSzTx/>
              <a:buFontTx/>
              <a:buNone/>
              <a:defRPr kumimoji="0" sz="6000" b="0" i="0" u="none" strike="noStrike" kern="1200" cap="none" spc="300" normalizeH="0" baseline="0" noProof="1" err="1">
                <a:solidFill>
                  <a:schemeClr val="accent2"/>
                </a:solidFill>
                <a:latin typeface="+mj-ea"/>
                <a:ea typeface="+mj-ea"/>
                <a:cs typeface="+mj-ea"/>
              </a:defRPr>
            </a:lvl1pPr>
          </a:lstStyle>
          <a:p>
            <a:pPr lvl="0">
              <a:lnSpc>
                <a:spcPct val="100000"/>
              </a:lnSpc>
            </a:pPr>
            <a:r>
              <a:rPr>
                <a:sym typeface="+mn-ea"/>
              </a:rPr>
              <a:t>单击编辑标题</a:t>
            </a:r>
            <a:endParaRPr>
              <a:sym typeface="+mn-ea"/>
            </a:endParaRPr>
          </a:p>
        </p:txBody>
      </p:sp>
      <p:pic>
        <p:nvPicPr>
          <p:cNvPr id="2097157" name="图片 21" descr="卡通人物  中度可信度描述已自动生成"/>
          <p:cNvPicPr>
            <a:picLocks noChangeAspect="1"/>
          </p:cNvPicPr>
          <p:nvPr>
            <p:custDataLst>
              <p:tags r:id="rId13"/>
            </p:custDataLst>
          </p:nvPr>
        </p:nvPicPr>
        <p:blipFill>
          <a:blip r:embed="rId12"/>
          <a:srcRect t="742" r="50704"/>
          <a:stretch>
            <a:fillRect/>
          </a:stretch>
        </p:blipFill>
        <p:spPr>
          <a:xfrm>
            <a:off x="1178755" y="4532630"/>
            <a:ext cx="307663" cy="344339"/>
          </a:xfrm>
          <a:prstGeom prst="rect">
            <a:avLst/>
          </a:prstGeom>
        </p:spPr>
      </p:pic>
      <p:sp>
        <p:nvSpPr>
          <p:cNvPr id="1048690" name="副标题"/>
          <p:cNvSpPr txBox="1">
            <a:spLocks noGrp="1"/>
          </p:cNvSpPr>
          <p:nvPr>
            <p:ph type="body" idx="1" hasCustomPrompt="1"/>
            <p:custDataLst>
              <p:tags r:id="rId14"/>
            </p:custDataLst>
          </p:nvPr>
        </p:nvSpPr>
        <p:spPr>
          <a:xfrm>
            <a:off x="1178560" y="1605915"/>
            <a:ext cx="5138420" cy="414020"/>
          </a:xfrm>
          <a:prstGeom prst="rect">
            <a:avLst/>
          </a:prstGeom>
          <a:noFill/>
        </p:spPr>
        <p:txBody>
          <a:bodyPr vert="horz"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2400" b="0" i="0" u="none" strike="noStrike" kern="1200" cap="none" spc="300" normalizeH="0" baseline="0" noProof="1">
                <a:solidFill>
                  <a:schemeClr val="accent2"/>
                </a:solidFill>
                <a:latin typeface="+mn-ea"/>
                <a:ea typeface="+mn-ea"/>
                <a:cs typeface="+mn-cs"/>
              </a:defRPr>
            </a:lvl1pPr>
          </a:lstStyle>
          <a:p>
            <a:pPr lvl="0" algn="l"/>
            <a:r>
              <a:rPr>
                <a:sym typeface="+mn-ea"/>
              </a:rPr>
              <a:t>单击此处编辑母版副标题样式</a:t>
            </a:r>
            <a:endParaRPr>
              <a:sym typeface="+mn-ea"/>
            </a:endParaRPr>
          </a:p>
        </p:txBody>
      </p:sp>
      <p:sp>
        <p:nvSpPr>
          <p:cNvPr id="1048692" name="日期占位符 3"/>
          <p:cNvSpPr>
            <a:spLocks noGrp="1"/>
          </p:cNvSpPr>
          <p:nvPr>
            <p:ph type="dt" sz="half" idx="10"/>
            <p:custDataLst>
              <p:tags r:id="rId1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4"/>
          <p:cNvSpPr>
            <a:spLocks noGrp="1"/>
          </p:cNvSpPr>
          <p:nvPr>
            <p:ph type="ftr" sz="quarter" idx="11"/>
            <p:custDataLst>
              <p:tags r:id="rId16"/>
            </p:custDataLst>
          </p:nvPr>
        </p:nvSpPr>
        <p:spPr>
          <a:xfrm>
            <a:off x="4116000" y="6314400"/>
            <a:ext cx="3960000" cy="316800"/>
          </a:xfrm>
        </p:spPr>
        <p:txBody>
          <a:bodyPr/>
          <a:lstStyle/>
          <a:p>
            <a:endParaRPr lang="zh-CN" altLang="en-US"/>
          </a:p>
        </p:txBody>
      </p:sp>
      <p:sp>
        <p:nvSpPr>
          <p:cNvPr id="1048696" name="灯片编号占位符 5"/>
          <p:cNvSpPr>
            <a:spLocks noGrp="1"/>
          </p:cNvSpPr>
          <p:nvPr>
            <p:ph type="sldNum" sz="quarter" idx="12"/>
            <p:custDataLst>
              <p:tags r:id="rId1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8" name="任意多边形 4"/>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700"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2"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4"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6"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8" name="标题"/>
          <p:cNvSpPr txBox="1">
            <a:spLocks noGrp="1"/>
          </p:cNvSpPr>
          <p:nvPr>
            <p:ph type="title" idx="2"/>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ea"/>
                <a:ea typeface="+mj-ea"/>
                <a:cs typeface="+mn-cs"/>
              </a:defRPr>
            </a:lvl1pPr>
          </a:lstStyle>
          <a:p>
            <a:pPr lvl="0"/>
            <a:r>
              <a:rPr>
                <a:sym typeface="+mn-ea"/>
              </a:rPr>
              <a:t>单击此处编辑母版标题样式</a:t>
            </a:r>
            <a:endParaRPr>
              <a:sym typeface="+mn-ea"/>
            </a:endParaRPr>
          </a:p>
        </p:txBody>
      </p:sp>
      <p:sp>
        <p:nvSpPr>
          <p:cNvPr id="1048710" name="正文"/>
          <p:cNvSpPr txBox="1">
            <a:spLocks noGrp="1"/>
          </p:cNvSpPr>
          <p:nvPr>
            <p:ph idx="1"/>
            <p:custDataLst>
              <p:tags r:id="rId7"/>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5"/>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n-cs"/>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5"/>
              </a:buClr>
            </a:pPr>
            <a:r>
              <a:rPr>
                <a:sym typeface="+mn-ea"/>
              </a:rPr>
              <a:t>单击此处编辑母版文本样式</a:t>
            </a:r>
            <a:endParaRPr>
              <a:sym typeface="+mn-ea"/>
            </a:endParaRPr>
          </a:p>
          <a:p>
            <a:pPr lvl="1">
              <a:spcBef>
                <a:spcPts val="1200"/>
              </a:spcBef>
              <a:spcAft>
                <a:spcPct val="0"/>
              </a:spcAft>
              <a:buClr>
                <a:schemeClr val="accent5"/>
              </a:buClr>
            </a:pPr>
            <a:r>
              <a:rPr err="1">
                <a:sym typeface="+mn-ea"/>
              </a:rPr>
              <a:t>第二级</a:t>
            </a:r>
            <a:endParaRPr>
              <a:sym typeface="+mn-ea"/>
            </a:endParaRPr>
          </a:p>
          <a:p>
            <a:pPr lvl="2">
              <a:spcBef>
                <a:spcPts val="1200"/>
              </a:spcBef>
              <a:spcAft>
                <a:spcPct val="0"/>
              </a:spcAft>
              <a:buClr>
                <a:schemeClr val="accent5"/>
              </a:buClr>
            </a:pPr>
            <a:r>
              <a:rPr err="1">
                <a:sym typeface="+mn-ea"/>
              </a:rPr>
              <a:t>第三级</a:t>
            </a:r>
            <a:endParaRPr>
              <a:sym typeface="+mn-ea"/>
            </a:endParaRPr>
          </a:p>
          <a:p>
            <a:pPr lvl="3">
              <a:spcBef>
                <a:spcPts val="1200"/>
              </a:spcBef>
              <a:spcAft>
                <a:spcPct val="0"/>
              </a:spcAft>
              <a:buClr>
                <a:schemeClr val="accent5"/>
              </a:buClr>
            </a:pPr>
            <a:r>
              <a:rPr err="1">
                <a:sym typeface="+mn-ea"/>
              </a:rPr>
              <a:t>第四级</a:t>
            </a:r>
            <a:endParaRPr>
              <a:sym typeface="+mn-ea"/>
            </a:endParaRPr>
          </a:p>
          <a:p>
            <a:pPr lvl="4">
              <a:spcBef>
                <a:spcPts val="1200"/>
              </a:spcBef>
              <a:spcAft>
                <a:spcPct val="0"/>
              </a:spcAft>
              <a:buClr>
                <a:schemeClr val="accent5"/>
              </a:buClr>
            </a:pPr>
            <a:r>
              <a:rPr err="1">
                <a:sym typeface="+mn-ea"/>
              </a:rPr>
              <a:t>第五级</a:t>
            </a:r>
            <a:endParaRPr>
              <a:sym typeface="+mn-ea"/>
            </a:endParaRPr>
          </a:p>
        </p:txBody>
      </p:sp>
      <p:sp>
        <p:nvSpPr>
          <p:cNvPr id="1048712" name="日期占位符 3"/>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4" name="页脚占位符 4"/>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16" name="灯片编号占位符 5"/>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18" name="任意多边形 10"/>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720"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2" name="任意多边形 8"/>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4" name="任意多边形 7"/>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6"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8" name="标题"/>
          <p:cNvSpPr txBox="1">
            <a:spLocks noGrp="1"/>
          </p:cNvSpPr>
          <p:nvPr>
            <p:ph type="title" idx="5" hasCustomPrompt="1"/>
            <p:custDataLst>
              <p:tags r:id="rId6"/>
            </p:custDataLst>
          </p:nvPr>
        </p:nvSpPr>
        <p:spPr>
          <a:xfrm>
            <a:off x="712470" y="1109980"/>
            <a:ext cx="1454785" cy="4043680"/>
          </a:xfrm>
          <a:prstGeom prst="rect">
            <a:avLst/>
          </a:prstGeom>
          <a:noFill/>
        </p:spPr>
        <p:txBody>
          <a:bodyPr vert="eaVert"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600" b="0" i="0" u="none" strike="noStrike" kern="1200" cap="none" spc="300" normalizeH="0" baseline="0" noProof="1">
                <a:solidFill>
                  <a:schemeClr val="accent2"/>
                </a:solidFill>
                <a:latin typeface="+mj-ea"/>
                <a:ea typeface="+mj-ea"/>
                <a:cs typeface="+mj-ea"/>
              </a:defRPr>
            </a:lvl1pPr>
          </a:lstStyle>
          <a:p>
            <a:pPr lvl="0"/>
            <a:r>
              <a:rPr>
                <a:sym typeface="+mn-ea"/>
              </a:rPr>
              <a:t>标题</a:t>
            </a:r>
            <a:endParaRPr>
              <a:sym typeface="+mn-ea"/>
            </a:endParaRPr>
          </a:p>
        </p:txBody>
      </p:sp>
      <p:pic>
        <p:nvPicPr>
          <p:cNvPr id="2097159" name="图片 5" descr="黑白色的花  中度可信度描述已自动生成"/>
          <p:cNvPicPr>
            <a:picLocks noChangeAspect="1"/>
          </p:cNvPicPr>
          <p:nvPr>
            <p:custDataLst>
              <p:tags r:id="rId8"/>
            </p:custDataLst>
          </p:nvPr>
        </p:nvPicPr>
        <p:blipFill>
          <a:blip r:embed="rId7"/>
          <a:stretch>
            <a:fillRect/>
          </a:stretch>
        </p:blipFill>
        <p:spPr>
          <a:xfrm>
            <a:off x="9538335" y="304165"/>
            <a:ext cx="2266950" cy="2258695"/>
          </a:xfrm>
          <a:custGeom>
            <a:cxnLst>
              <a:cxn ang="3">
                <a:pos x="hc" y="t"/>
              </a:cxn>
              <a:cxn ang="cd2">
                <a:pos x="l" y="vc"/>
              </a:cxn>
              <a:cxn ang="cd4">
                <a:pos x="hc" y="b"/>
              </a:cxn>
              <a:cxn ang="0">
                <a:pos x="r" y="vc"/>
              </a:cxn>
            </a:cxnLst>
            <a:rect l="l" t="t" r="r" b="b"/>
            <a:pathLst>
              <a:path w="3362" h="3349">
                <a:moveTo>
                  <a:pt x="231" y="312"/>
                </a:moveTo>
                <a:lnTo>
                  <a:pt x="231" y="1437"/>
                </a:lnTo>
                <a:lnTo>
                  <a:pt x="1506" y="1437"/>
                </a:lnTo>
                <a:lnTo>
                  <a:pt x="1506" y="312"/>
                </a:lnTo>
                <a:lnTo>
                  <a:pt x="231" y="312"/>
                </a:lnTo>
                <a:close/>
                <a:moveTo>
                  <a:pt x="0" y="0"/>
                </a:moveTo>
                <a:lnTo>
                  <a:pt x="3362" y="0"/>
                </a:lnTo>
                <a:lnTo>
                  <a:pt x="3362" y="3350"/>
                </a:lnTo>
                <a:lnTo>
                  <a:pt x="0" y="3350"/>
                </a:lnTo>
                <a:lnTo>
                  <a:pt x="0" y="0"/>
                </a:lnTo>
                <a:close/>
              </a:path>
            </a:pathLst>
          </a:custGeom>
        </p:spPr>
      </p:pic>
      <p:pic>
        <p:nvPicPr>
          <p:cNvPr id="2097161" name="图片 21" descr="卡通人物  中度可信度描述已自动生成"/>
          <p:cNvPicPr>
            <a:picLocks noChangeAspect="1"/>
          </p:cNvPicPr>
          <p:nvPr>
            <p:custDataLst>
              <p:tags r:id="rId10"/>
            </p:custDataLst>
          </p:nvPr>
        </p:nvPicPr>
        <p:blipFill>
          <a:blip r:embed="rId9"/>
          <a:srcRect t="742" r="50704"/>
          <a:stretch>
            <a:fillRect/>
          </a:stretch>
        </p:blipFill>
        <p:spPr>
          <a:xfrm>
            <a:off x="1285776" y="3163083"/>
            <a:ext cx="307663" cy="344339"/>
          </a:xfrm>
          <a:prstGeom prst="rect">
            <a:avLst/>
          </a:prstGeom>
        </p:spPr>
      </p:pic>
      <p:sp>
        <p:nvSpPr>
          <p:cNvPr id="1048730" name="矩形 24"/>
          <p:cNvSpPr/>
          <p:nvPr>
            <p:custDataLst>
              <p:tags r:id="rId11"/>
            </p:custDataLst>
          </p:nvPr>
        </p:nvSpPr>
        <p:spPr>
          <a:xfrm>
            <a:off x="2430780" y="2286000"/>
            <a:ext cx="9367520" cy="3448050"/>
          </a:xfrm>
          <a:prstGeom prst="rect">
            <a:avLst/>
          </a:prstGeom>
          <a:solidFill>
            <a:schemeClr val="bg2">
              <a:lumMod val="90000"/>
              <a:alpha val="31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3" name="图片 49" descr="桌子上放着花瓶  中度可信度描述已自动生成"/>
          <p:cNvPicPr>
            <a:picLocks noChangeAspect="1"/>
          </p:cNvPicPr>
          <p:nvPr>
            <p:custDataLst>
              <p:tags r:id="rId13"/>
            </p:custDataLst>
          </p:nvPr>
        </p:nvPicPr>
        <p:blipFill>
          <a:blip r:embed="rId12"/>
          <a:stretch>
            <a:fillRect/>
          </a:stretch>
        </p:blipFill>
        <p:spPr>
          <a:xfrm>
            <a:off x="537845" y="4669155"/>
            <a:ext cx="1899285" cy="1753235"/>
          </a:xfrm>
          <a:prstGeom prst="rect">
            <a:avLst/>
          </a:prstGeom>
        </p:spPr>
      </p:pic>
      <p:sp>
        <p:nvSpPr>
          <p:cNvPr id="1048732" name="日期占位符 2"/>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4" name="页脚占位符 3"/>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736" name="灯片编号占位符 4"/>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38" name="任意多边形 10"/>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bg2"/>
              </a:solidFill>
              <a:sym typeface="+mn-ea"/>
            </a:endParaRPr>
          </a:p>
        </p:txBody>
      </p:sp>
      <p:sp>
        <p:nvSpPr>
          <p:cNvPr id="1048740"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2"/>
              </a:solidFill>
            </a:endParaRPr>
          </a:p>
        </p:txBody>
      </p:sp>
      <p:sp>
        <p:nvSpPr>
          <p:cNvPr id="1048742"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2"/>
              </a:solidFill>
            </a:endParaRPr>
          </a:p>
        </p:txBody>
      </p:sp>
      <p:sp>
        <p:nvSpPr>
          <p:cNvPr id="1048744"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2"/>
              </a:solidFill>
            </a:endParaRPr>
          </a:p>
        </p:txBody>
      </p:sp>
      <p:sp>
        <p:nvSpPr>
          <p:cNvPr id="1048746"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2"/>
              </a:solidFill>
            </a:endParaRPr>
          </a:p>
        </p:txBody>
      </p:sp>
      <p:pic>
        <p:nvPicPr>
          <p:cNvPr id="2097165" name="图片 49" descr="桌子上放着花瓶  中度可信度描述已自动生成"/>
          <p:cNvPicPr>
            <a:picLocks noChangeAspect="1"/>
          </p:cNvPicPr>
          <p:nvPr>
            <p:custDataLst>
              <p:tags r:id="rId7"/>
            </p:custDataLst>
          </p:nvPr>
        </p:nvPicPr>
        <p:blipFill>
          <a:blip r:embed="rId6"/>
          <a:stretch>
            <a:fillRect/>
          </a:stretch>
        </p:blipFill>
        <p:spPr>
          <a:xfrm>
            <a:off x="6158230" y="2399030"/>
            <a:ext cx="4841875" cy="4470400"/>
          </a:xfrm>
          <a:prstGeom prst="rect">
            <a:avLst/>
          </a:prstGeom>
        </p:spPr>
      </p:pic>
      <p:sp>
        <p:nvSpPr>
          <p:cNvPr id="1048748" name="标题"/>
          <p:cNvSpPr txBox="1">
            <a:spLocks noGrp="1"/>
          </p:cNvSpPr>
          <p:nvPr>
            <p:ph type="title" idx="3" hasCustomPrompt="1"/>
            <p:custDataLst>
              <p:tags r:id="rId8"/>
            </p:custDataLst>
          </p:nvPr>
        </p:nvSpPr>
        <p:spPr>
          <a:xfrm>
            <a:off x="1402080" y="2399030"/>
            <a:ext cx="5443220" cy="2673985"/>
          </a:xfrm>
          <a:prstGeom prst="rect">
            <a:avLst/>
          </a:prstGeom>
          <a:noFill/>
        </p:spPr>
        <p:txBody>
          <a:bodyPr vert="horz" wrap="square" lIns="0" tIns="0" rIns="0" bIns="0" rtlCol="0" anchor="ctr">
            <a:normAutofit/>
          </a:bodyPr>
          <a:lstStyle>
            <a:lvl1pPr marL="0" marR="0" algn="l" defTabSz="914400" rtl="0" eaLnBrk="1" fontAlgn="auto" latinLnBrk="0" hangingPunct="1">
              <a:lnSpc>
                <a:spcPct val="100000"/>
              </a:lnSpc>
              <a:buClrTx/>
              <a:buSzTx/>
              <a:buFontTx/>
              <a:buNone/>
              <a:defRPr kumimoji="0" sz="5400" b="0" i="0" u="none" strike="noStrike" kern="1200" cap="none" spc="300" normalizeH="0" baseline="0" noProof="1" err="1">
                <a:solidFill>
                  <a:schemeClr val="accent2"/>
                </a:solidFill>
                <a:latin typeface="+mj-ea"/>
                <a:ea typeface="+mj-ea"/>
                <a:cs typeface="+mj-ea"/>
              </a:defRPr>
            </a:lvl1pPr>
          </a:lstStyle>
          <a:p>
            <a:pPr lvl="0"/>
            <a:r>
              <a:rPr>
                <a:sym typeface="+mn-ea"/>
              </a:rPr>
              <a:t>单击编辑标题</a:t>
            </a:r>
            <a:endParaRPr>
              <a:sym typeface="+mn-ea"/>
            </a:endParaRPr>
          </a:p>
        </p:txBody>
      </p:sp>
      <p:sp>
        <p:nvSpPr>
          <p:cNvPr id="1048750" name="节编号"/>
          <p:cNvSpPr txBox="1">
            <a:spLocks noGrp="1"/>
          </p:cNvSpPr>
          <p:nvPr>
            <p:ph type="body" idx="2" hasCustomPrompt="1"/>
            <p:custDataLst>
              <p:tags r:id="rId9"/>
            </p:custDataLst>
          </p:nvPr>
        </p:nvSpPr>
        <p:spPr>
          <a:xfrm>
            <a:off x="1402080" y="1568132"/>
            <a:ext cx="5443220" cy="901065"/>
          </a:xfrm>
          <a:prstGeom prst="rect">
            <a:avLst/>
          </a:prstGeom>
          <a:noFill/>
        </p:spPr>
        <p:txBody>
          <a:bodyPr vert="horz"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0" normalizeH="0" baseline="0" noProof="1">
                <a:solidFill>
                  <a:schemeClr val="accent2"/>
                </a:solidFill>
                <a:latin typeface="+mj-ea"/>
                <a:ea typeface="+mj-ea"/>
                <a:cs typeface="+mn-cs"/>
              </a:defRPr>
            </a:lvl1pPr>
          </a:lstStyle>
          <a:p>
            <a:pPr lvl="0" algn="l"/>
            <a:r>
              <a:rPr>
                <a:sym typeface="+mn-ea"/>
              </a:rPr>
              <a:t>编辑节编号</a:t>
            </a:r>
            <a:endParaRPr>
              <a:sym typeface="+mn-ea"/>
            </a:endParaRPr>
          </a:p>
        </p:txBody>
      </p:sp>
      <p:pic>
        <p:nvPicPr>
          <p:cNvPr id="2097167" name="图片 6" descr="黑白色的花  中度可信度描述已自动生成"/>
          <p:cNvPicPr>
            <a:picLocks noChangeAspect="1"/>
          </p:cNvPicPr>
          <p:nvPr>
            <p:custDataLst>
              <p:tags r:id="rId11"/>
            </p:custDataLst>
          </p:nvPr>
        </p:nvPicPr>
        <p:blipFill>
          <a:blip r:embed="rId10"/>
          <a:stretch>
            <a:fillRect/>
          </a:stretch>
        </p:blipFill>
        <p:spPr>
          <a:xfrm>
            <a:off x="8037195" y="28575"/>
            <a:ext cx="3780790" cy="3766820"/>
          </a:xfrm>
          <a:custGeom>
            <a:cxnLst>
              <a:cxn ang="3">
                <a:pos x="hc" y="t"/>
              </a:cxn>
              <a:cxn ang="cd2">
                <a:pos x="l" y="vc"/>
              </a:cxn>
              <a:cxn ang="cd4">
                <a:pos x="hc" y="b"/>
              </a:cxn>
              <a:cxn ang="0">
                <a:pos x="r" y="vc"/>
              </a:cxn>
            </a:cxnLst>
            <a:rect l="l" t="t" r="r" b="b"/>
            <a:pathLst>
              <a:path w="3362" h="3349">
                <a:moveTo>
                  <a:pt x="231" y="312"/>
                </a:moveTo>
                <a:lnTo>
                  <a:pt x="231" y="1437"/>
                </a:lnTo>
                <a:lnTo>
                  <a:pt x="1506" y="1437"/>
                </a:lnTo>
                <a:lnTo>
                  <a:pt x="1506" y="312"/>
                </a:lnTo>
                <a:lnTo>
                  <a:pt x="231" y="312"/>
                </a:lnTo>
                <a:close/>
                <a:moveTo>
                  <a:pt x="0" y="0"/>
                </a:moveTo>
                <a:lnTo>
                  <a:pt x="3362" y="0"/>
                </a:lnTo>
                <a:lnTo>
                  <a:pt x="3362" y="3350"/>
                </a:lnTo>
                <a:lnTo>
                  <a:pt x="0" y="3350"/>
                </a:lnTo>
                <a:lnTo>
                  <a:pt x="0" y="0"/>
                </a:lnTo>
                <a:close/>
              </a:path>
            </a:pathLst>
          </a:custGeom>
        </p:spPr>
      </p:pic>
      <p:sp>
        <p:nvSpPr>
          <p:cNvPr id="1048752"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4"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756"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58" name="任意多边形 4"/>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760"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4"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8" name="正文"/>
          <p:cNvSpPr txBox="1">
            <a:spLocks noGrp="1"/>
          </p:cNvSpPr>
          <p:nvPr>
            <p:ph idx="3"/>
            <p:custDataLst>
              <p:tags r:id="rId6"/>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0" name="正文"/>
          <p:cNvSpPr txBox="1">
            <a:spLocks noGrp="1"/>
          </p:cNvSpPr>
          <p:nvPr>
            <p:ph idx="2"/>
            <p:custDataLst>
              <p:tags r:id="rId7"/>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72" name="标题"/>
          <p:cNvSpPr txBox="1">
            <a:spLocks noGrp="1"/>
          </p:cNvSpPr>
          <p:nvPr>
            <p:ph type="title" idx="1"/>
            <p:custDataLst>
              <p:tags r:id="rId8"/>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ea"/>
                <a:ea typeface="+mj-ea"/>
                <a:cs typeface="+mn-cs"/>
              </a:defRPr>
            </a:lvl1pPr>
          </a:lstStyle>
          <a:p>
            <a:pPr lvl="0"/>
            <a:r>
              <a:rPr>
                <a:sym typeface="+mn-ea"/>
              </a:rPr>
              <a:t>单击此处编辑母版标题样式</a:t>
            </a:r>
            <a:endParaRPr>
              <a:sym typeface="+mn-ea"/>
            </a:endParaRPr>
          </a:p>
        </p:txBody>
      </p:sp>
      <p:sp>
        <p:nvSpPr>
          <p:cNvPr id="1048774" name="日期占位符 4"/>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6" name="页脚占位符 5"/>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78" name="灯片编号占位符 6"/>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80" name="任意多边形 4"/>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782"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4"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6"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正文"/>
          <p:cNvSpPr txBox="1">
            <a:spLocks noGrp="1"/>
          </p:cNvSpPr>
          <p:nvPr>
            <p:ph idx="5"/>
            <p:custDataLst>
              <p:tags r:id="rId6"/>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2" name="标题"/>
          <p:cNvSpPr txBox="1">
            <a:spLocks noGrp="1"/>
          </p:cNvSpPr>
          <p:nvPr>
            <p:ph type="title" idx="4"/>
            <p:custDataLst>
              <p:tags r:id="rId7"/>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n-cs"/>
              </a:defRPr>
            </a:lvl1pPr>
          </a:lstStyle>
          <a:p>
            <a:pPr lvl="0"/>
            <a:r>
              <a:rPr>
                <a:sym typeface="+mn-ea"/>
              </a:rPr>
              <a:t>单击此处编辑母版标题样式</a:t>
            </a:r>
            <a:endParaRPr>
              <a:sym typeface="+mn-ea"/>
            </a:endParaRPr>
          </a:p>
        </p:txBody>
      </p:sp>
      <p:sp>
        <p:nvSpPr>
          <p:cNvPr id="1048794" name="正文"/>
          <p:cNvSpPr txBox="1">
            <a:spLocks noGrp="1"/>
          </p:cNvSpPr>
          <p:nvPr>
            <p:ph idx="3"/>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6" name="标题"/>
          <p:cNvSpPr txBox="1">
            <a:spLocks noGrp="1"/>
          </p:cNvSpPr>
          <p:nvPr>
            <p:ph type="title" idx="2"/>
            <p:custDataLst>
              <p:tags r:id="rId9"/>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n-cs"/>
              </a:defRPr>
            </a:lvl1pPr>
          </a:lstStyle>
          <a:p>
            <a:pPr lvl="0"/>
            <a:r>
              <a:rPr>
                <a:sym typeface="+mn-ea"/>
              </a:rPr>
              <a:t>单击此处编辑母版标题样式</a:t>
            </a:r>
            <a:endParaRPr>
              <a:sym typeface="+mn-ea"/>
            </a:endParaRPr>
          </a:p>
        </p:txBody>
      </p:sp>
      <p:sp>
        <p:nvSpPr>
          <p:cNvPr id="1048798" name="标题"/>
          <p:cNvSpPr txBox="1">
            <a:spLocks noGrp="1"/>
          </p:cNvSpPr>
          <p:nvPr>
            <p:ph type="title" idx="1"/>
            <p:custDataLst>
              <p:tags r:id="rId10"/>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ea"/>
                <a:ea typeface="+mj-ea"/>
                <a:cs typeface="+mn-cs"/>
              </a:defRPr>
            </a:lvl1pPr>
          </a:lstStyle>
          <a:p>
            <a:pPr lvl="0"/>
            <a:r>
              <a:rPr>
                <a:sym typeface="+mn-ea"/>
              </a:rPr>
              <a:t>单击此处编辑母版标题样式</a:t>
            </a:r>
            <a:endParaRPr>
              <a:sym typeface="+mn-ea"/>
            </a:endParaRPr>
          </a:p>
        </p:txBody>
      </p:sp>
      <p:sp>
        <p:nvSpPr>
          <p:cNvPr id="1048800" name="日期占位符 6"/>
          <p:cNvSpPr>
            <a:spLocks noGrp="1"/>
          </p:cNvSpPr>
          <p:nvPr>
            <p:ph type="dt" sz="half" idx="10"/>
            <p:custDataLst>
              <p:tags r:id="rId1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2" name="页脚占位符 7"/>
          <p:cNvSpPr>
            <a:spLocks noGrp="1"/>
          </p:cNvSpPr>
          <p:nvPr>
            <p:ph type="ftr" sz="quarter" idx="11"/>
            <p:custDataLst>
              <p:tags r:id="rId12"/>
            </p:custDataLst>
          </p:nvPr>
        </p:nvSpPr>
        <p:spPr>
          <a:xfrm>
            <a:off x="4116000" y="6314400"/>
            <a:ext cx="3960000" cy="316800"/>
          </a:xfrm>
        </p:spPr>
        <p:txBody>
          <a:bodyPr/>
          <a:lstStyle/>
          <a:p>
            <a:endParaRPr lang="zh-CN" altLang="en-US"/>
          </a:p>
        </p:txBody>
      </p:sp>
      <p:sp>
        <p:nvSpPr>
          <p:cNvPr id="1048804" name="灯片编号占位符 8"/>
          <p:cNvSpPr>
            <a:spLocks noGrp="1"/>
          </p:cNvSpPr>
          <p:nvPr>
            <p:ph type="sldNum" sz="quarter" idx="12"/>
            <p:custDataLst>
              <p:tags r:id="rId1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806" name="任意多边形 4"/>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808"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10"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12"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14"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1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ea"/>
                <a:ea typeface="+mj-ea"/>
                <a:cs typeface="+mn-cs"/>
              </a:defRPr>
            </a:lvl1pPr>
          </a:lstStyle>
          <a:p>
            <a:pPr lvl="0"/>
            <a:r>
              <a:rPr>
                <a:sym typeface="+mn-ea"/>
              </a:rPr>
              <a:t>单击此处编辑母版标题样式</a:t>
            </a:r>
            <a:endParaRPr>
              <a:sym typeface="+mn-ea"/>
            </a:endParaRPr>
          </a:p>
        </p:txBody>
      </p:sp>
      <p:sp>
        <p:nvSpPr>
          <p:cNvPr id="1048818" name="日期占位符 2"/>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20" name="页脚占位符 3"/>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822" name="灯片编号占位符 4"/>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24" name="任意多边形 16"/>
          <p:cNvSpPr/>
          <p:nvPr>
            <p:custDataLst>
              <p:tags r:id="rId1"/>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26" name="任意多边形 15"/>
          <p:cNvSpPr/>
          <p:nvPr>
            <p:custDataLst>
              <p:tags r:id="rId2"/>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28"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30" name="任意多边形 9"/>
          <p:cNvSpPr/>
          <p:nvPr>
            <p:custDataLst>
              <p:tags r:id="rId4"/>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32" name="任意多边形 4"/>
          <p:cNvSpPr/>
          <p:nvPr>
            <p:custDataLst>
              <p:tags r:id="rId5"/>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834" name="日期占位符 1"/>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1048836" name="页脚占位符 2"/>
          <p:cNvSpPr>
            <a:spLocks noGrp="1"/>
          </p:cNvSpPr>
          <p:nvPr>
            <p:ph type="ftr" sz="quarter" idx="11"/>
            <p:custDataLst>
              <p:tags r:id="rId7"/>
            </p:custDataLst>
          </p:nvPr>
        </p:nvSpPr>
        <p:spPr/>
        <p:txBody>
          <a:bodyPr/>
          <a:lstStyle/>
          <a:p>
            <a:endParaRPr lang="zh-CN" altLang="en-US"/>
          </a:p>
        </p:txBody>
      </p:sp>
      <p:sp>
        <p:nvSpPr>
          <p:cNvPr id="1048838" name="灯片编号占位符 3"/>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840" name="任意多边形 4"/>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842"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44"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46"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48"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50" name="正文"/>
          <p:cNvSpPr txBox="1">
            <a:spLocks noGrp="1"/>
          </p:cNvSpPr>
          <p:nvPr>
            <p:ph idx="1"/>
            <p:custDataLst>
              <p:tags r:id="rId6"/>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Arial" pitchFamily="34" charset="0"/>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Arial" pitchFamily="34" charset="0"/>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Arial" pitchFamily="34" charset="0"/>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Arial" pitchFamily="34" charset="0"/>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5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5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85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58" name="任意多边形 11"/>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860"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62"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64"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66"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68" name="标题"/>
          <p:cNvSpPr txBox="1">
            <a:spLocks noGrp="1"/>
          </p:cNvSpPr>
          <p:nvPr>
            <p:ph type="title" idx="2"/>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ea"/>
                <a:ea typeface="+mj-ea"/>
                <a:cs typeface="+mn-cs"/>
              </a:defRPr>
            </a:lvl1pPr>
          </a:lstStyle>
          <a:p>
            <a:pPr lvl="0"/>
            <a:r>
              <a:rPr>
                <a:sym typeface="+mn-ea"/>
              </a:rPr>
              <a:t>单击此处编辑母版标题样式</a:t>
            </a:r>
            <a:endParaRPr>
              <a:sym typeface="+mn-ea"/>
            </a:endParaRPr>
          </a:p>
        </p:txBody>
      </p:sp>
      <p:sp>
        <p:nvSpPr>
          <p:cNvPr id="1048870" name="副标题"/>
          <p:cNvSpPr txBox="1">
            <a:spLocks noGrp="1"/>
          </p:cNvSpPr>
          <p:nvPr>
            <p:ph type="body" idx="1" hasCustomPrompt="1"/>
            <p:custDataLst>
              <p:tags r:id="rId7"/>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mn-cs"/>
              </a:defRPr>
            </a:lvl1pPr>
          </a:lstStyle>
          <a:p>
            <a:pPr lvl="0" algn="l"/>
            <a:r>
              <a:rPr>
                <a:sym typeface="+mn-ea"/>
              </a:rPr>
              <a:t>单击此处编辑母版副标题样式</a:t>
            </a:r>
            <a:endParaRPr>
              <a:sym typeface="+mn-ea"/>
            </a:endParaRPr>
          </a:p>
        </p:txBody>
      </p:sp>
      <p:sp>
        <p:nvSpPr>
          <p:cNvPr id="1048872" name="日期占位符 2"/>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74" name="页脚占位符 3"/>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876" name="灯片编号占位符 4"/>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78" name="任意多边形 8"/>
          <p:cNvSpPr/>
          <p:nvPr>
            <p:custDataLst>
              <p:tags r:id="rId1"/>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880" name="任意多边形 9"/>
          <p:cNvSpPr/>
          <p:nvPr>
            <p:custDataLst>
              <p:tags r:id="rId2"/>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任意多边形 14"/>
          <p:cNvSpPr/>
          <p:nvPr>
            <p:custDataLst>
              <p:tags r:id="rId3"/>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任意多边形 15"/>
          <p:cNvSpPr/>
          <p:nvPr>
            <p:custDataLst>
              <p:tags r:id="rId4"/>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任意多边形 16"/>
          <p:cNvSpPr/>
          <p:nvPr>
            <p:custDataLst>
              <p:tags r:id="rId5"/>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图片 29" descr="桌子上放着花瓶  中度可信度描述已自动生成"/>
          <p:cNvPicPr>
            <a:picLocks noChangeAspect="1"/>
          </p:cNvPicPr>
          <p:nvPr>
            <p:custDataLst>
              <p:tags r:id="rId7"/>
            </p:custDataLst>
          </p:nvPr>
        </p:nvPicPr>
        <p:blipFill>
          <a:blip r:embed="rId6"/>
          <a:stretch>
            <a:fillRect/>
          </a:stretch>
        </p:blipFill>
        <p:spPr>
          <a:xfrm>
            <a:off x="8898636" y="4347977"/>
            <a:ext cx="2718835" cy="2510023"/>
          </a:xfrm>
          <a:prstGeom prst="rect">
            <a:avLst/>
          </a:prstGeom>
        </p:spPr>
      </p:pic>
      <p:sp>
        <p:nvSpPr>
          <p:cNvPr id="1048888" name="署名"/>
          <p:cNvSpPr txBox="1">
            <a:spLocks noGrp="1"/>
          </p:cNvSpPr>
          <p:nvPr>
            <p:ph type="body" idx="4"/>
            <p:custDataLst>
              <p:tags r:id="rId8"/>
            </p:custDataLst>
          </p:nvPr>
        </p:nvSpPr>
        <p:spPr>
          <a:xfrm>
            <a:off x="7785735" y="3968750"/>
            <a:ext cx="3928745" cy="408940"/>
          </a:xfrm>
          <a:prstGeom prst="rect">
            <a:avLst/>
          </a:prstGeom>
          <a:noFill/>
        </p:spPr>
        <p:txBody>
          <a:bodyPr vert="horz"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1600" b="0" i="0" u="none" strike="noStrike" kern="1200" cap="none" spc="150" normalizeH="0" baseline="0" noProof="1">
                <a:solidFill>
                  <a:schemeClr val="accent2"/>
                </a:solidFill>
                <a:latin typeface="+mj-ea"/>
                <a:ea typeface="+mj-ea"/>
                <a:cs typeface="+mn-cs"/>
              </a:defRPr>
            </a:lvl1pPr>
          </a:lstStyle>
          <a:p>
            <a:pPr lvl="0" algn="l">
              <a:lnSpc>
                <a:spcPct val="100000"/>
              </a:lnSpc>
            </a:pPr>
            <a:r>
              <a:rPr>
                <a:sym typeface="+mn-ea"/>
              </a:rPr>
              <a:t>单击此处编辑母版文本样式</a:t>
            </a:r>
            <a:endParaRPr>
              <a:sym typeface="+mn-ea"/>
            </a:endParaRPr>
          </a:p>
        </p:txBody>
      </p:sp>
      <p:sp>
        <p:nvSpPr>
          <p:cNvPr id="1048890" name="标题"/>
          <p:cNvSpPr txBox="1">
            <a:spLocks noGrp="1"/>
          </p:cNvSpPr>
          <p:nvPr>
            <p:ph type="title" idx="3" hasCustomPrompt="1"/>
            <p:custDataLst>
              <p:tags r:id="rId9"/>
            </p:custDataLst>
          </p:nvPr>
        </p:nvSpPr>
        <p:spPr>
          <a:xfrm>
            <a:off x="7307580" y="1913255"/>
            <a:ext cx="4432300" cy="1716405"/>
          </a:xfrm>
          <a:prstGeom prst="rect">
            <a:avLst/>
          </a:prstGeom>
          <a:noFill/>
        </p:spPr>
        <p:txBody>
          <a:bodyPr vert="horz" wrap="square" lIns="0" tIns="0" rIns="0" bIns="0" rtlCol="0" anchor="ctr">
            <a:normAutofit/>
          </a:bodyPr>
          <a:lstStyle>
            <a:lvl1pPr marL="0" marR="0" algn="l" defTabSz="914400" rtl="0" eaLnBrk="1" fontAlgn="auto" latinLnBrk="0" hangingPunct="1">
              <a:lnSpc>
                <a:spcPct val="100000"/>
              </a:lnSpc>
              <a:buClrTx/>
              <a:buSzTx/>
              <a:buFontTx/>
              <a:buNone/>
              <a:defRPr kumimoji="0" lang="zh-CN" sz="6600" b="0" i="0" u="none" strike="noStrike" kern="1200" cap="none" spc="300" normalizeH="0" baseline="0" noProof="1">
                <a:solidFill>
                  <a:schemeClr val="accent2"/>
                </a:solidFill>
                <a:latin typeface="+mj-ea"/>
                <a:ea typeface="+mj-ea"/>
                <a:cs typeface="+mj-ea"/>
              </a:defRPr>
            </a:lvl1pPr>
          </a:lstStyle>
          <a:p>
            <a:pPr lvl="0"/>
            <a:r>
              <a:rPr>
                <a:sym typeface="+mn-ea"/>
              </a:rPr>
              <a:t>编辑标题</a:t>
            </a:r>
            <a:endParaRPr>
              <a:sym typeface="+mn-ea"/>
            </a:endParaRPr>
          </a:p>
        </p:txBody>
      </p:sp>
      <p:pic>
        <p:nvPicPr>
          <p:cNvPr id="2097171" name="图片 21" descr="卡通人物  中度可信度描述已自动生成"/>
          <p:cNvPicPr>
            <a:picLocks noChangeAspect="1"/>
          </p:cNvPicPr>
          <p:nvPr>
            <p:custDataLst>
              <p:tags r:id="rId11"/>
            </p:custDataLst>
          </p:nvPr>
        </p:nvPicPr>
        <p:blipFill>
          <a:blip r:embed="rId10"/>
          <a:srcRect t="742" r="50704"/>
          <a:stretch>
            <a:fillRect/>
          </a:stretch>
        </p:blipFill>
        <p:spPr>
          <a:xfrm>
            <a:off x="7307580" y="3996690"/>
            <a:ext cx="307975" cy="344170"/>
          </a:xfrm>
          <a:prstGeom prst="rect">
            <a:avLst/>
          </a:prstGeom>
        </p:spPr>
      </p:pic>
      <p:pic>
        <p:nvPicPr>
          <p:cNvPr id="2097173" name="VCG211356159917" descr="黑白色的花  中度可信度描述已自动生成"/>
          <p:cNvPicPr>
            <a:picLocks noChangeAspect="1"/>
          </p:cNvPicPr>
          <p:nvPr>
            <p:custDataLst>
              <p:tags r:id="rId13"/>
            </p:custDataLst>
          </p:nvPr>
        </p:nvPicPr>
        <p:blipFill>
          <a:blip r:embed="rId12"/>
          <a:stretch>
            <a:fillRect/>
          </a:stretch>
        </p:blipFill>
        <p:spPr>
          <a:xfrm flipH="1">
            <a:off x="379730" y="-160020"/>
            <a:ext cx="6068060" cy="6044565"/>
          </a:xfrm>
          <a:prstGeom prst="rect">
            <a:avLst/>
          </a:prstGeom>
          <a:ln>
            <a:noFill/>
          </a:ln>
        </p:spPr>
      </p:pic>
      <p:sp>
        <p:nvSpPr>
          <p:cNvPr id="1048892"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94"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896"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3.xml" /><Relationship Id="rId13" Type="http://schemas.openxmlformats.org/officeDocument/2006/relationships/tags" Target="../tags/tag124.xml" /><Relationship Id="rId14" Type="http://schemas.openxmlformats.org/officeDocument/2006/relationships/tags" Target="../tags/tag125.xml" /><Relationship Id="rId15" Type="http://schemas.openxmlformats.org/officeDocument/2006/relationships/tags" Target="../tags/tag126.xml" /><Relationship Id="rId16" Type="http://schemas.openxmlformats.org/officeDocument/2006/relationships/tags" Target="../tags/tag127.xml" /><Relationship Id="rId17" Type="http://schemas.openxmlformats.org/officeDocument/2006/relationships/tags" Target="../tags/tag128.xml" /><Relationship Id="rId18" Type="http://schemas.openxmlformats.org/officeDocument/2006/relationships/tags" Target="../tags/tag129.xml" /><Relationship Id="rId19" Type="http://schemas.openxmlformats.org/officeDocument/2006/relationships/tags" Target="../tags/tag130.xml" /><Relationship Id="rId2" Type="http://schemas.openxmlformats.org/officeDocument/2006/relationships/slideLayout" Target="../slideLayouts/slideLayout13.xml" /><Relationship Id="rId20" Type="http://schemas.openxmlformats.org/officeDocument/2006/relationships/tags" Target="../tags/tag131.xml" /><Relationship Id="rId21" Type="http://schemas.openxmlformats.org/officeDocument/2006/relationships/tags" Target="../tags/tag132.xml" /><Relationship Id="rId22" Type="http://schemas.openxmlformats.org/officeDocument/2006/relationships/tags" Target="../tags/tag133.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4"/>
          <p:cNvSpPr/>
          <p:nvPr>
            <p:custDataLst>
              <p:tags r:id="rId12"/>
            </p:custDataLst>
          </p:nvPr>
        </p:nvSpPr>
        <p:spPr>
          <a:xfrm flipH="1">
            <a:off x="372110" y="368935"/>
            <a:ext cx="11447780" cy="6120130"/>
          </a:xfrm>
          <a:custGeom>
            <a:cxnLst>
              <a:cxn ang="3">
                <a:pos x="hc" y="t"/>
              </a:cxn>
              <a:cxn ang="cd2">
                <a:pos x="l" y="vc"/>
              </a:cxn>
              <a:cxn ang="cd4">
                <a:pos x="hc" y="b"/>
              </a:cxn>
              <a:cxn ang="0">
                <a:pos x="r" y="vc"/>
              </a:cxn>
            </a:cxnLst>
            <a:rect l="l" t="t" r="r" b="b"/>
            <a:pathLst>
              <a:path w="18028" h="9638">
                <a:moveTo>
                  <a:pt x="340" y="0"/>
                </a:moveTo>
                <a:lnTo>
                  <a:pt x="17688" y="0"/>
                </a:lnTo>
                <a:lnTo>
                  <a:pt x="17688" y="340"/>
                </a:lnTo>
                <a:lnTo>
                  <a:pt x="18028" y="340"/>
                </a:lnTo>
                <a:lnTo>
                  <a:pt x="18028" y="9298"/>
                </a:lnTo>
                <a:lnTo>
                  <a:pt x="17688" y="9298"/>
                </a:lnTo>
                <a:lnTo>
                  <a:pt x="17688" y="9638"/>
                </a:lnTo>
                <a:lnTo>
                  <a:pt x="340" y="9638"/>
                </a:lnTo>
                <a:lnTo>
                  <a:pt x="340" y="9298"/>
                </a:lnTo>
                <a:lnTo>
                  <a:pt x="0" y="9298"/>
                </a:lnTo>
                <a:lnTo>
                  <a:pt x="0" y="340"/>
                </a:lnTo>
                <a:lnTo>
                  <a:pt x="340" y="340"/>
                </a:lnTo>
                <a:lnTo>
                  <a:pt x="340" y="0"/>
                </a:lnTo>
                <a:close/>
              </a:path>
            </a:pathLst>
          </a:custGeom>
          <a:solidFill>
            <a:schemeClr val="bg2"/>
          </a:solidFill>
          <a:ln w="25400">
            <a:solidFill>
              <a:schemeClr val="accent4"/>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1048656" name="任意多边形 9"/>
          <p:cNvSpPr/>
          <p:nvPr>
            <p:custDataLst>
              <p:tags r:id="rId13"/>
            </p:custDataLst>
          </p:nvPr>
        </p:nvSpPr>
        <p:spPr>
          <a:xfrm>
            <a:off x="37211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8" name="任意多边形 14"/>
          <p:cNvSpPr/>
          <p:nvPr>
            <p:custDataLst>
              <p:tags r:id="rId14"/>
            </p:custDataLst>
          </p:nvPr>
        </p:nvSpPr>
        <p:spPr>
          <a:xfrm flipH="1">
            <a:off x="11513820" y="368935"/>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任意多边形 15"/>
          <p:cNvSpPr/>
          <p:nvPr>
            <p:custDataLst>
              <p:tags r:id="rId15"/>
            </p:custDataLst>
          </p:nvPr>
        </p:nvSpPr>
        <p:spPr>
          <a:xfrm flipH="1" flipV="1">
            <a:off x="1151382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2" name="任意多边形 16"/>
          <p:cNvSpPr/>
          <p:nvPr>
            <p:custDataLst>
              <p:tags r:id="rId16"/>
            </p:custDataLst>
          </p:nvPr>
        </p:nvSpPr>
        <p:spPr>
          <a:xfrm flipV="1">
            <a:off x="372110" y="6183630"/>
            <a:ext cx="306070" cy="305435"/>
          </a:xfrm>
          <a:custGeom>
            <a:cxnLst>
              <a:cxn ang="3">
                <a:pos x="hc" y="t"/>
              </a:cxn>
              <a:cxn ang="cd2">
                <a:pos x="l" y="vc"/>
              </a:cxn>
              <a:cxn ang="cd4">
                <a:pos x="hc" y="b"/>
              </a:cxn>
              <a:cxn ang="0">
                <a:pos x="r" y="vc"/>
              </a:cxn>
            </a:cxnLst>
            <a:rect l="l" t="t" r="r" b="b"/>
            <a:pathLst>
              <a:path w="482" h="481">
                <a:moveTo>
                  <a:pt x="0" y="0"/>
                </a:moveTo>
                <a:lnTo>
                  <a:pt x="198" y="0"/>
                </a:lnTo>
                <a:lnTo>
                  <a:pt x="198" y="198"/>
                </a:lnTo>
                <a:lnTo>
                  <a:pt x="0" y="198"/>
                </a:lnTo>
                <a:lnTo>
                  <a:pt x="0" y="0"/>
                </a:lnTo>
                <a:close/>
                <a:moveTo>
                  <a:pt x="482" y="198"/>
                </a:moveTo>
                <a:lnTo>
                  <a:pt x="482" y="340"/>
                </a:lnTo>
                <a:lnTo>
                  <a:pt x="340" y="340"/>
                </a:lnTo>
                <a:lnTo>
                  <a:pt x="340" y="481"/>
                </a:lnTo>
                <a:lnTo>
                  <a:pt x="198" y="481"/>
                </a:lnTo>
                <a:lnTo>
                  <a:pt x="198" y="340"/>
                </a:lnTo>
                <a:lnTo>
                  <a:pt x="198" y="198"/>
                </a:lnTo>
                <a:lnTo>
                  <a:pt x="340" y="198"/>
                </a:lnTo>
                <a:lnTo>
                  <a:pt x="482" y="198"/>
                </a:lnTo>
                <a:close/>
              </a:path>
            </a:pathLst>
          </a:cu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4" name="日期占位符 13"/>
          <p:cNvSpPr>
            <a:spLocks noGrp="1"/>
          </p:cNvSpPr>
          <p:nvPr>
            <p:ph type="dt" sz="half" idx="10"/>
            <p:custDataLst>
              <p:tags r:id="rId17"/>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6" name="页脚占位符 14"/>
          <p:cNvSpPr>
            <a:spLocks noGrp="1"/>
          </p:cNvSpPr>
          <p:nvPr>
            <p:ph type="ftr" sz="quarter" idx="11"/>
            <p:custDataLst>
              <p:tags r:id="rId18"/>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15"/>
          <p:cNvSpPr>
            <a:spLocks noGrp="1"/>
          </p:cNvSpPr>
          <p:nvPr>
            <p:ph type="sldNum" sz="quarter" idx="12"/>
            <p:custDataLst>
              <p:tags r:id="rId19"/>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70" name="文本占位符 1"/>
          <p:cNvSpPr>
            <a:spLocks noGrp="1"/>
          </p:cNvSpPr>
          <p:nvPr>
            <p:ph type="body" idx="21"/>
            <p:custDataLst>
              <p:tags r:id="rId20"/>
            </p:custDataLst>
          </p:nvPr>
        </p:nvSpPr>
        <p:spPr>
          <a:xfrm>
            <a:off x="608400" y="1444770"/>
            <a:ext cx="10969200" cy="4732193"/>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72" name="标题占位符 2"/>
          <p:cNvSpPr>
            <a:spLocks noGrp="1"/>
          </p:cNvSpPr>
          <p:nvPr>
            <p:ph type="title"/>
            <p:custDataLst>
              <p:tags r:id="rId21"/>
            </p:custDataLst>
          </p:nvPr>
        </p:nvSpPr>
        <p:spPr>
          <a:xfrm>
            <a:off x="608400" y="597158"/>
            <a:ext cx="10969200" cy="705477"/>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74"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9176" r:id="rId2"/>
    <p:sldLayoutId id="2147489177" r:id="rId3"/>
    <p:sldLayoutId id="2147489178" r:id="rId4"/>
    <p:sldLayoutId id="2147489179" r:id="rId5"/>
    <p:sldLayoutId id="2147489180" r:id="rId6"/>
    <p:sldLayoutId id="2147489181" r:id="rId7"/>
    <p:sldLayoutId id="2147489182" r:id="rId8"/>
    <p:sldLayoutId id="2147489183" r:id="rId9"/>
    <p:sldLayoutId id="2147489184" r:id="rId10"/>
    <p:sldLayoutId id="2147489185" r:id="rId11"/>
  </p:sldLayoutIdLst>
  <p:transition/>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solidFill>
            <a:schemeClr val="accent1"/>
          </a:solidFill>
          <a:latin typeface="+mj-ea"/>
          <a:ea typeface="+mj-ea"/>
          <a:cs typeface="+mn-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iSans Normal"/>
          <a:ea typeface="MiSans Normal"/>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iSans Normal"/>
          <a:ea typeface="MiSans Normal"/>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iSans Normal"/>
          <a:ea typeface="MiSans Normal"/>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iSans Normal"/>
          <a:ea typeface="MiSans Normal"/>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iSans Normal"/>
          <a:ea typeface="MiSans Normal"/>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notesSlide" Target="../notesSlides/notesSlide2.xml" /><Relationship Id="rId20" Type="http://schemas.openxmlformats.org/officeDocument/2006/relationships/tags" Target="../tags/tag155.xml" /><Relationship Id="rId21" Type="http://schemas.openxmlformats.org/officeDocument/2006/relationships/tags" Target="../tags/tag156.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1.xml" /><Relationship Id="rId11" Type="http://schemas.openxmlformats.org/officeDocument/2006/relationships/tags" Target="../tags/tag212.xml" /><Relationship Id="rId12" Type="http://schemas.openxmlformats.org/officeDocument/2006/relationships/tags" Target="../tags/tag213.xml" /><Relationship Id="rId13" Type="http://schemas.openxmlformats.org/officeDocument/2006/relationships/tags" Target="../tags/tag214.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3.xml" /><Relationship Id="rId11" Type="http://schemas.openxmlformats.org/officeDocument/2006/relationships/tags" Target="../tags/tag224.xml" /><Relationship Id="rId12" Type="http://schemas.openxmlformats.org/officeDocument/2006/relationships/tags" Target="../tags/tag225.xml" /><Relationship Id="rId13" Type="http://schemas.openxmlformats.org/officeDocument/2006/relationships/tags" Target="../tags/tag226.xml" /><Relationship Id="rId14" Type="http://schemas.openxmlformats.org/officeDocument/2006/relationships/tags" Target="../tags/tag227.xml" /><Relationship Id="rId15" Type="http://schemas.openxmlformats.org/officeDocument/2006/relationships/tags" Target="../tags/tag228.xml" /><Relationship Id="rId16" Type="http://schemas.openxmlformats.org/officeDocument/2006/relationships/tags" Target="../tags/tag229.xml" /><Relationship Id="rId17" Type="http://schemas.openxmlformats.org/officeDocument/2006/relationships/tags" Target="../tags/tag230.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tags" Target="../tags/tag2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tags" Target="../tags/tag241.xml" /><Relationship Id="rId13" Type="http://schemas.openxmlformats.org/officeDocument/2006/relationships/tags" Target="../tags/tag242.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tags" Target="../tags/tag236.xml" /><Relationship Id="rId8" Type="http://schemas.openxmlformats.org/officeDocument/2006/relationships/tags" Target="../tags/tag237.xml" /><Relationship Id="rId9" Type="http://schemas.openxmlformats.org/officeDocument/2006/relationships/tags" Target="../tags/tag23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4.xml" /><Relationship Id="rId11" Type="http://schemas.openxmlformats.org/officeDocument/2006/relationships/tags" Target="../tags/tag255.xml" /><Relationship Id="rId12" Type="http://schemas.openxmlformats.org/officeDocument/2006/relationships/tags" Target="../tags/tag256.xml" /><Relationship Id="rId13" Type="http://schemas.openxmlformats.org/officeDocument/2006/relationships/tags" Target="../tags/tag257.xml" /><Relationship Id="rId2" Type="http://schemas.openxmlformats.org/officeDocument/2006/relationships/tags" Target="../tags/tag246.xml"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tags" Target="../tags/tag250.xml" /><Relationship Id="rId7" Type="http://schemas.openxmlformats.org/officeDocument/2006/relationships/tags" Target="../tags/tag251.xml" /><Relationship Id="rId8" Type="http://schemas.openxmlformats.org/officeDocument/2006/relationships/tags" Target="../tags/tag252.xml" /><Relationship Id="rId9" Type="http://schemas.openxmlformats.org/officeDocument/2006/relationships/tags" Target="../tags/tag25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6.xml" /><Relationship Id="rId11" Type="http://schemas.openxmlformats.org/officeDocument/2006/relationships/tags" Target="../tags/tag267.xml" /><Relationship Id="rId12" Type="http://schemas.openxmlformats.org/officeDocument/2006/relationships/tags" Target="../tags/tag268.xml" /><Relationship Id="rId13" Type="http://schemas.openxmlformats.org/officeDocument/2006/relationships/tags" Target="../tags/tag269.xml" /><Relationship Id="rId2" Type="http://schemas.openxmlformats.org/officeDocument/2006/relationships/tags" Target="../tags/tag258.xml" /><Relationship Id="rId3" Type="http://schemas.openxmlformats.org/officeDocument/2006/relationships/tags" Target="../tags/tag259.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tags" Target="../tags/tag262.xml" /><Relationship Id="rId7" Type="http://schemas.openxmlformats.org/officeDocument/2006/relationships/tags" Target="../tags/tag263.xml" /><Relationship Id="rId8" Type="http://schemas.openxmlformats.org/officeDocument/2006/relationships/tags" Target="../tags/tag264.xml" /><Relationship Id="rId9" Type="http://schemas.openxmlformats.org/officeDocument/2006/relationships/tags" Target="../tags/tag26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70.xml" /><Relationship Id="rId3" Type="http://schemas.openxmlformats.org/officeDocument/2006/relationships/tags" Target="../tags/tag271.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tags" Target="../tags/tag274.xml" /><Relationship Id="rId7" Type="http://schemas.openxmlformats.org/officeDocument/2006/relationships/tags" Target="../tags/tag275.xml" /><Relationship Id="rId8" Type="http://schemas.openxmlformats.org/officeDocument/2006/relationships/tags" Target="../tags/tag276.xml" /><Relationship Id="rId9" Type="http://schemas.openxmlformats.org/officeDocument/2006/relationships/tags" Target="../tags/tag27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7610206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4"/>
            <p:custDataLst>
              <p:tags r:id="rId3"/>
            </p:custDataLst>
          </p:nvPr>
        </p:nvSpPr>
        <p:spPr/>
        <p:txBody>
          <a:bodyPr/>
          <a:lstStyle/>
          <a:p>
            <a:r>
              <a:rPr lang="zh-CN" altLang="en-US"/>
              <a:t>汇报人：</a:t>
            </a:r>
            <a:r>
              <a:rPr lang="en-US" altLang="zh-CN"/>
              <a:t>XX</a:t>
            </a:r>
            <a:endParaRPr lang="zh-CN" altLang="en-US"/>
          </a:p>
        </p:txBody>
      </p:sp>
      <p:sp>
        <p:nvSpPr>
          <p:cNvPr id="1048650" name="标题 3"/>
          <p:cNvSpPr>
            <a:spLocks noGrp="1"/>
          </p:cNvSpPr>
          <p:nvPr>
            <p:ph type="title" idx="3"/>
            <p:custDataLst>
              <p:tags r:id="rId4"/>
            </p:custDataLst>
          </p:nvPr>
        </p:nvSpPr>
        <p:spPr/>
        <p:txBody>
          <a:bodyPr>
            <a:normAutofit fontScale="96667"/>
          </a:bodyPr>
          <a:lstStyle/>
          <a:p>
            <a:r>
              <a:rPr lang="zh-CN" altLang="en-US"/>
              <a:t>中国化工行业分析</a:t>
            </a:r>
            <a:endParaRPr lang="zh-CN" altLang="en-US"/>
          </a:p>
        </p:txBody>
      </p:sp>
      <p:sp>
        <p:nvSpPr>
          <p:cNvPr id="1048652" name="文本占位符 5"/>
          <p:cNvSpPr>
            <a:spLocks noGrp="1"/>
          </p:cNvSpPr>
          <p:nvPr>
            <p:ph type="body" idx="1"/>
            <p:custDataLst>
              <p:tags r:id="rId5"/>
            </p:custDataLst>
          </p:nvPr>
        </p:nvSpPr>
        <p:spPr/>
        <p:txBody>
          <a:bodyPr>
            <a:normAutofit fontScale="95833" lnSpcReduction="10000"/>
          </a:bodyPr>
          <a:lstStyle/>
          <a:p>
            <a:r>
              <a:rPr lang="zh-CN" altLang="en-US"/>
              <a:t>添加文档副标题</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20" name="标题 2"/>
          <p:cNvSpPr>
            <a:spLocks noGrp="1"/>
          </p:cNvSpPr>
          <p:nvPr>
            <p:ph type="title" idx="5"/>
            <p:custDataLst>
              <p:tags r:id="rId3"/>
            </p:custDataLst>
          </p:nvPr>
        </p:nvSpPr>
        <p:spPr/>
        <p:txBody>
          <a:bodyPr/>
          <a:lstStyle/>
          <a:p>
            <a:r>
              <a:rPr lang="zh-CN" altLang="en-US"/>
              <a:t>目录</a:t>
            </a:r>
            <a:endParaRPr lang="zh-CN" altLang="en-US"/>
          </a:p>
        </p:txBody>
      </p:sp>
      <p:cxnSp>
        <p:nvCxnSpPr>
          <p:cNvPr id="3145729" name="直接连接符 32"/>
          <p:cNvCxnSpPr/>
          <p:nvPr>
            <p:custDataLst>
              <p:tags r:id="rId4"/>
            </p:custDataLst>
          </p:nvPr>
        </p:nvCxnSpPr>
        <p:spPr>
          <a:xfrm flipH="1">
            <a:off x="3951970" y="2725420"/>
            <a:ext cx="0" cy="259207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1048922" name="序号"/>
          <p:cNvSpPr txBox="1"/>
          <p:nvPr>
            <p:custDataLst>
              <p:tags r:id="rId5"/>
            </p:custDataLst>
          </p:nvPr>
        </p:nvSpPr>
        <p:spPr>
          <a:xfrm>
            <a:off x="2617200" y="2730500"/>
            <a:ext cx="1257935" cy="612140"/>
          </a:xfrm>
          <a:prstGeom prst="rect">
            <a:avLst/>
          </a:prstGeom>
          <a:noFill/>
        </p:spPr>
        <p:txBody>
          <a:bodyPr wrap="square" lIns="0" tIns="0" rIns="0" bIns="0" rtlCol="0" anchor="ctr">
            <a:normAutofit fontScale="97222"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a:solidFill>
                  <a:schemeClr val="accent1"/>
                </a:solidFill>
                <a:latin typeface="+mj-ea"/>
                <a:ea typeface="+mj-ea"/>
              </a:rPr>
              <a:t>壹</a:t>
            </a:r>
            <a:endParaRPr lang="zh-CN" altLang="en-US" sz="3600">
              <a:solidFill>
                <a:schemeClr val="accent1"/>
              </a:solidFill>
              <a:latin typeface="+mj-ea"/>
              <a:ea typeface="+mj-ea"/>
            </a:endParaRPr>
          </a:p>
        </p:txBody>
      </p:sp>
      <p:sp>
        <p:nvSpPr>
          <p:cNvPr id="1048924" name="标题"/>
          <p:cNvSpPr txBox="1"/>
          <p:nvPr>
            <p:custDataLst>
              <p:tags r:id="rId6"/>
            </p:custDataLst>
          </p:nvPr>
        </p:nvSpPr>
        <p:spPr>
          <a:xfrm>
            <a:off x="2617470" y="3361055"/>
            <a:ext cx="1257935" cy="186944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solidFill>
                  <a:schemeClr val="accent1"/>
                </a:solidFill>
                <a:latin typeface="+mj-ea"/>
                <a:ea typeface="+mj-ea"/>
              </a:rPr>
              <a:t>中国化工行业概述</a:t>
            </a:r>
            <a:endParaRPr lang="zh-CN" altLang="en-US" sz="2000" spc="300">
              <a:solidFill>
                <a:schemeClr val="accent1"/>
              </a:solidFill>
              <a:latin typeface="+mj-ea"/>
              <a:ea typeface="+mj-ea"/>
            </a:endParaRPr>
          </a:p>
        </p:txBody>
      </p:sp>
      <p:cxnSp>
        <p:nvCxnSpPr>
          <p:cNvPr id="3145731" name="直接连接符 66"/>
          <p:cNvCxnSpPr/>
          <p:nvPr>
            <p:custDataLst>
              <p:tags r:id="rId7"/>
            </p:custDataLst>
          </p:nvPr>
        </p:nvCxnSpPr>
        <p:spPr>
          <a:xfrm flipH="1">
            <a:off x="5509193" y="2725420"/>
            <a:ext cx="0" cy="259207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1048926" name="序号"/>
          <p:cNvSpPr txBox="1"/>
          <p:nvPr>
            <p:custDataLst>
              <p:tags r:id="rId8"/>
            </p:custDataLst>
          </p:nvPr>
        </p:nvSpPr>
        <p:spPr>
          <a:xfrm>
            <a:off x="4174423" y="2730500"/>
            <a:ext cx="1257935" cy="612140"/>
          </a:xfrm>
          <a:prstGeom prst="rect">
            <a:avLst/>
          </a:prstGeom>
          <a:noFill/>
        </p:spPr>
        <p:txBody>
          <a:bodyPr wrap="square" lIns="0" tIns="0" rIns="0" bIns="0" rtlCol="0" anchor="ctr">
            <a:normAutofit fontScale="97222"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a:solidFill>
                  <a:schemeClr val="accent1"/>
                </a:solidFill>
                <a:latin typeface="+mj-ea"/>
                <a:ea typeface="+mj-ea"/>
              </a:rPr>
              <a:t>贰</a:t>
            </a:r>
            <a:endParaRPr lang="zh-CN" altLang="en-US" sz="3600">
              <a:solidFill>
                <a:schemeClr val="accent1"/>
              </a:solidFill>
              <a:latin typeface="+mj-ea"/>
              <a:ea typeface="+mj-ea"/>
            </a:endParaRPr>
          </a:p>
        </p:txBody>
      </p:sp>
      <p:sp>
        <p:nvSpPr>
          <p:cNvPr id="1048928" name="标题"/>
          <p:cNvSpPr txBox="1"/>
          <p:nvPr>
            <p:custDataLst>
              <p:tags r:id="rId9"/>
            </p:custDataLst>
          </p:nvPr>
        </p:nvSpPr>
        <p:spPr>
          <a:xfrm>
            <a:off x="4174490" y="3361055"/>
            <a:ext cx="1257935" cy="186944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solidFill>
                  <a:schemeClr val="accent1"/>
                </a:solidFill>
                <a:latin typeface="+mj-ea"/>
                <a:ea typeface="+mj-ea"/>
              </a:rPr>
              <a:t>中国化工行业发展历程</a:t>
            </a:r>
            <a:endParaRPr lang="zh-CN" altLang="en-US" sz="2000" spc="300">
              <a:solidFill>
                <a:schemeClr val="accent1"/>
              </a:solidFill>
              <a:latin typeface="+mj-ea"/>
              <a:ea typeface="+mj-ea"/>
            </a:endParaRPr>
          </a:p>
        </p:txBody>
      </p:sp>
      <p:cxnSp>
        <p:nvCxnSpPr>
          <p:cNvPr id="3145733" name="直接连接符 72"/>
          <p:cNvCxnSpPr/>
          <p:nvPr>
            <p:custDataLst>
              <p:tags r:id="rId10"/>
            </p:custDataLst>
          </p:nvPr>
        </p:nvCxnSpPr>
        <p:spPr>
          <a:xfrm flipH="1">
            <a:off x="7066416" y="2725420"/>
            <a:ext cx="0" cy="259207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1048930" name="序号"/>
          <p:cNvSpPr txBox="1"/>
          <p:nvPr>
            <p:custDataLst>
              <p:tags r:id="rId11"/>
            </p:custDataLst>
          </p:nvPr>
        </p:nvSpPr>
        <p:spPr>
          <a:xfrm>
            <a:off x="5731646" y="2730500"/>
            <a:ext cx="1257935" cy="612140"/>
          </a:xfrm>
          <a:prstGeom prst="rect">
            <a:avLst/>
          </a:prstGeom>
          <a:noFill/>
        </p:spPr>
        <p:txBody>
          <a:bodyPr wrap="square" lIns="0" tIns="0" rIns="0" bIns="0" rtlCol="0" anchor="ctr">
            <a:normAutofit fontScale="97222"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a:solidFill>
                  <a:schemeClr val="accent1"/>
                </a:solidFill>
                <a:latin typeface="+mj-ea"/>
                <a:ea typeface="+mj-ea"/>
              </a:rPr>
              <a:t>叁</a:t>
            </a:r>
            <a:endParaRPr lang="zh-CN" altLang="en-US" sz="3600">
              <a:solidFill>
                <a:schemeClr val="accent1"/>
              </a:solidFill>
              <a:latin typeface="+mj-ea"/>
              <a:ea typeface="+mj-ea"/>
            </a:endParaRPr>
          </a:p>
        </p:txBody>
      </p:sp>
      <p:sp>
        <p:nvSpPr>
          <p:cNvPr id="1048932" name="标题"/>
          <p:cNvSpPr txBox="1"/>
          <p:nvPr>
            <p:custDataLst>
              <p:tags r:id="rId12"/>
            </p:custDataLst>
          </p:nvPr>
        </p:nvSpPr>
        <p:spPr>
          <a:xfrm>
            <a:off x="5731510" y="3361055"/>
            <a:ext cx="1257935" cy="186944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solidFill>
                  <a:schemeClr val="accent1"/>
                </a:solidFill>
                <a:latin typeface="+mj-ea"/>
                <a:ea typeface="+mj-ea"/>
              </a:rPr>
              <a:t>中国化工行业市场规模</a:t>
            </a:r>
            <a:endParaRPr lang="zh-CN" altLang="en-US" sz="2000" spc="300">
              <a:solidFill>
                <a:schemeClr val="accent1"/>
              </a:solidFill>
              <a:latin typeface="+mj-ea"/>
              <a:ea typeface="+mj-ea"/>
            </a:endParaRPr>
          </a:p>
        </p:txBody>
      </p:sp>
      <p:cxnSp>
        <p:nvCxnSpPr>
          <p:cNvPr id="3145735" name="直接连接符 78"/>
          <p:cNvCxnSpPr/>
          <p:nvPr>
            <p:custDataLst>
              <p:tags r:id="rId13"/>
            </p:custDataLst>
          </p:nvPr>
        </p:nvCxnSpPr>
        <p:spPr>
          <a:xfrm flipH="1">
            <a:off x="8623639" y="2725420"/>
            <a:ext cx="0" cy="259207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1048934" name="序号"/>
          <p:cNvSpPr txBox="1"/>
          <p:nvPr>
            <p:custDataLst>
              <p:tags r:id="rId14"/>
            </p:custDataLst>
          </p:nvPr>
        </p:nvSpPr>
        <p:spPr>
          <a:xfrm>
            <a:off x="7288869" y="2730500"/>
            <a:ext cx="1257935" cy="612140"/>
          </a:xfrm>
          <a:prstGeom prst="rect">
            <a:avLst/>
          </a:prstGeom>
          <a:noFill/>
        </p:spPr>
        <p:txBody>
          <a:bodyPr wrap="square" lIns="0" tIns="0" rIns="0" bIns="0" rtlCol="0" anchor="ctr">
            <a:normAutofit fontScale="97222"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a:solidFill>
                  <a:schemeClr val="accent1"/>
                </a:solidFill>
                <a:latin typeface="+mj-ea"/>
                <a:ea typeface="+mj-ea"/>
              </a:rPr>
              <a:t>肆</a:t>
            </a:r>
            <a:endParaRPr lang="zh-CN" altLang="en-US" sz="3600">
              <a:solidFill>
                <a:schemeClr val="accent1"/>
              </a:solidFill>
              <a:latin typeface="+mj-ea"/>
              <a:ea typeface="+mj-ea"/>
            </a:endParaRPr>
          </a:p>
        </p:txBody>
      </p:sp>
      <p:sp>
        <p:nvSpPr>
          <p:cNvPr id="1048936" name="标题"/>
          <p:cNvSpPr txBox="1"/>
          <p:nvPr>
            <p:custDataLst>
              <p:tags r:id="rId15"/>
            </p:custDataLst>
          </p:nvPr>
        </p:nvSpPr>
        <p:spPr>
          <a:xfrm>
            <a:off x="7289165" y="3361055"/>
            <a:ext cx="1257935" cy="186944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solidFill>
                  <a:schemeClr val="accent1"/>
                </a:solidFill>
                <a:latin typeface="+mj-ea"/>
                <a:ea typeface="+mj-ea"/>
              </a:rPr>
              <a:t>中国化工行业竞争格局</a:t>
            </a:r>
            <a:endParaRPr lang="zh-CN" altLang="en-US" sz="2000" spc="300">
              <a:solidFill>
                <a:schemeClr val="accent1"/>
              </a:solidFill>
              <a:latin typeface="+mj-ea"/>
              <a:ea typeface="+mj-ea"/>
            </a:endParaRPr>
          </a:p>
        </p:txBody>
      </p:sp>
      <p:cxnSp>
        <p:nvCxnSpPr>
          <p:cNvPr id="3145737" name="直接连接符 84"/>
          <p:cNvCxnSpPr/>
          <p:nvPr>
            <p:custDataLst>
              <p:tags r:id="rId16"/>
            </p:custDataLst>
          </p:nvPr>
        </p:nvCxnSpPr>
        <p:spPr>
          <a:xfrm flipH="1">
            <a:off x="10180862" y="2725420"/>
            <a:ext cx="0" cy="259207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1048938" name="序号"/>
          <p:cNvSpPr txBox="1"/>
          <p:nvPr>
            <p:custDataLst>
              <p:tags r:id="rId17"/>
            </p:custDataLst>
          </p:nvPr>
        </p:nvSpPr>
        <p:spPr>
          <a:xfrm>
            <a:off x="8846092" y="2730500"/>
            <a:ext cx="1257935" cy="612140"/>
          </a:xfrm>
          <a:prstGeom prst="rect">
            <a:avLst/>
          </a:prstGeom>
          <a:noFill/>
        </p:spPr>
        <p:txBody>
          <a:bodyPr wrap="square" lIns="0" tIns="0" rIns="0" bIns="0" rtlCol="0" anchor="ctr">
            <a:normAutofit fontScale="97222"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a:solidFill>
                  <a:schemeClr val="accent1"/>
                </a:solidFill>
                <a:latin typeface="+mj-ea"/>
                <a:ea typeface="+mj-ea"/>
              </a:rPr>
              <a:t>伍</a:t>
            </a:r>
            <a:endParaRPr lang="zh-CN" altLang="en-US" sz="3600">
              <a:solidFill>
                <a:schemeClr val="accent1"/>
              </a:solidFill>
              <a:latin typeface="+mj-ea"/>
              <a:ea typeface="+mj-ea"/>
            </a:endParaRPr>
          </a:p>
        </p:txBody>
      </p:sp>
      <p:sp>
        <p:nvSpPr>
          <p:cNvPr id="1048940" name="标题"/>
          <p:cNvSpPr txBox="1"/>
          <p:nvPr>
            <p:custDataLst>
              <p:tags r:id="rId18"/>
            </p:custDataLst>
          </p:nvPr>
        </p:nvSpPr>
        <p:spPr>
          <a:xfrm>
            <a:off x="8846185" y="3361055"/>
            <a:ext cx="1257935" cy="186944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solidFill>
                  <a:schemeClr val="accent1"/>
                </a:solidFill>
                <a:latin typeface="+mj-ea"/>
                <a:ea typeface="+mj-ea"/>
              </a:rPr>
              <a:t>中国化工行业发展趋势</a:t>
            </a:r>
            <a:endParaRPr lang="zh-CN" altLang="en-US" sz="2000" spc="300">
              <a:solidFill>
                <a:schemeClr val="accent1"/>
              </a:solidFill>
              <a:latin typeface="+mj-ea"/>
              <a:ea typeface="+mj-ea"/>
            </a:endParaRPr>
          </a:p>
        </p:txBody>
      </p:sp>
      <p:sp>
        <p:nvSpPr>
          <p:cNvPr id="1048942" name="序号"/>
          <p:cNvSpPr txBox="1"/>
          <p:nvPr>
            <p:custDataLst>
              <p:tags r:id="rId19"/>
            </p:custDataLst>
          </p:nvPr>
        </p:nvSpPr>
        <p:spPr>
          <a:xfrm>
            <a:off x="10403316" y="2730500"/>
            <a:ext cx="1257935" cy="612140"/>
          </a:xfrm>
          <a:prstGeom prst="rect">
            <a:avLst/>
          </a:prstGeom>
          <a:noFill/>
        </p:spPr>
        <p:txBody>
          <a:bodyPr wrap="square" lIns="0" tIns="0" rIns="0" bIns="0" rtlCol="0" anchor="ctr">
            <a:normAutofit fontScale="97222"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a:solidFill>
                  <a:schemeClr val="accent1"/>
                </a:solidFill>
                <a:latin typeface="+mj-ea"/>
                <a:ea typeface="+mj-ea"/>
              </a:rPr>
              <a:t>陆</a:t>
            </a:r>
            <a:endParaRPr lang="zh-CN" altLang="en-US" sz="3600">
              <a:solidFill>
                <a:schemeClr val="accent1"/>
              </a:solidFill>
              <a:latin typeface="+mj-ea"/>
              <a:ea typeface="+mj-ea"/>
            </a:endParaRPr>
          </a:p>
        </p:txBody>
      </p:sp>
      <p:sp>
        <p:nvSpPr>
          <p:cNvPr id="1048944" name="标题"/>
          <p:cNvSpPr txBox="1"/>
          <p:nvPr>
            <p:custDataLst>
              <p:tags r:id="rId20"/>
            </p:custDataLst>
          </p:nvPr>
        </p:nvSpPr>
        <p:spPr>
          <a:xfrm>
            <a:off x="10403205" y="3361055"/>
            <a:ext cx="1257935" cy="186944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solidFill>
                  <a:schemeClr val="accent1"/>
                </a:solidFill>
                <a:latin typeface="+mj-ea"/>
                <a:ea typeface="+mj-ea"/>
              </a:rPr>
              <a:t>中国化工行业面临的挑战与对策</a:t>
            </a:r>
            <a:endParaRPr lang="zh-CN" altLang="en-US" sz="2000" spc="300">
              <a:solidFill>
                <a:schemeClr val="accent1"/>
              </a:solidFill>
              <a:latin typeface="+mj-ea"/>
              <a:ea typeface="+mj-ea"/>
            </a:endParaRPr>
          </a:p>
        </p:txBody>
      </p: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08" name="标题 3"/>
          <p:cNvSpPr>
            <a:spLocks noGrp="1"/>
          </p:cNvSpPr>
          <p:nvPr>
            <p:ph type="title" idx="3"/>
            <p:custDataLst>
              <p:tags r:id="rId2"/>
            </p:custDataLst>
          </p:nvPr>
        </p:nvSpPr>
        <p:spPr/>
        <p:txBody>
          <a:bodyPr/>
          <a:lstStyle/>
          <a:p>
            <a:r>
              <a:rPr lang="zh-CN" altLang="en-US"/>
              <a:t>中国化工行业概述</a:t>
            </a:r>
            <a:endParaRPr lang="zh-CN" altLang="en-US"/>
          </a:p>
        </p:txBody>
      </p:sp>
      <p:sp>
        <p:nvSpPr>
          <p:cNvPr id="1049010" name="文本占位符 5"/>
          <p:cNvSpPr>
            <a:spLocks noGrp="1"/>
          </p:cNvSpPr>
          <p:nvPr>
            <p:ph type="body" idx="2"/>
            <p:custDataLst>
              <p:tags r:id="rId3"/>
            </p:custDataLst>
          </p:nvPr>
        </p:nvSpPr>
        <p:spPr/>
        <p:txBody>
          <a:bodyPr/>
          <a:lstStyle/>
          <a:p>
            <a:r>
              <a:rPr lang="zh-CN" altLang="en-US"/>
              <a:t>第一章</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74" name="标题 1"/>
          <p:cNvSpPr>
            <a:spLocks noGrp="1"/>
          </p:cNvSpPr>
          <p:nvPr>
            <p:ph type="title" idx="2"/>
          </p:nvPr>
        </p:nvSpPr>
        <p:spPr/>
        <p:txBody>
          <a:bodyPr>
            <a:normAutofit fontScale="94444"/>
          </a:bodyPr>
          <a:lstStyle/>
          <a:p>
            <a:r>
              <a:rPr lang="zh-CN" altLang="en-US"/>
              <a:t>化工行业定义</a:t>
            </a:r>
            <a:endParaRPr lang="zh-CN" altLang="en-US"/>
          </a:p>
        </p:txBody>
      </p:sp>
      <p:sp>
        <p:nvSpPr>
          <p:cNvPr id="1049076"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化工行业是国民经济的基础产业之一，涉及生产、研发、销售等多个领域</a:t>
            </a:r>
            <a:endParaRPr lang="zh-CN" altLang="en-US" sz="1200" spc="150">
              <a:solidFill>
                <a:schemeClr val="tx1">
                  <a:lumMod val="65000"/>
                  <a:lumOff val="35000"/>
                </a:schemeClr>
              </a:solidFill>
              <a:latin typeface="+mn-ea"/>
              <a:sym typeface="+mn-ea"/>
            </a:endParaRPr>
          </a:p>
        </p:txBody>
      </p:sp>
      <p:sp>
        <p:nvSpPr>
          <p:cNvPr id="1049078"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化工行业的主要产品包括石油、天然气、化肥、农药等</a:t>
            </a:r>
            <a:endParaRPr lang="zh-CN" altLang="en-US" sz="1200" spc="150">
              <a:solidFill>
                <a:schemeClr val="tx1">
                  <a:lumMod val="65000"/>
                  <a:lumOff val="35000"/>
                </a:schemeClr>
              </a:solidFill>
              <a:latin typeface="+mn-ea"/>
              <a:sym typeface="+mn-ea"/>
            </a:endParaRPr>
          </a:p>
        </p:txBody>
      </p:sp>
      <p:sp>
        <p:nvSpPr>
          <p:cNvPr id="1049080"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化工行业的发展水平直接影响着国民经济的发展速度和人民生活水平的提高</a:t>
            </a:r>
            <a:endParaRPr lang="zh-CN" altLang="en-US" sz="1200" spc="150">
              <a:solidFill>
                <a:schemeClr val="tx1">
                  <a:lumMod val="65000"/>
                  <a:lumOff val="35000"/>
                </a:schemeClr>
              </a:solidFill>
              <a:latin typeface="+mn-ea"/>
              <a:sym typeface="+mn-ea"/>
            </a:endParaRPr>
          </a:p>
        </p:txBody>
      </p:sp>
      <p:sp>
        <p:nvSpPr>
          <p:cNvPr id="1049082"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化工行业具有技术密集、资金密集、高风险等特点，需要不断进行技术创新和产业升级</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146" name="标题 1"/>
          <p:cNvSpPr>
            <a:spLocks noGrp="1"/>
          </p:cNvSpPr>
          <p:nvPr>
            <p:ph type="title" idx="2"/>
          </p:nvPr>
        </p:nvSpPr>
        <p:spPr/>
        <p:txBody>
          <a:bodyPr>
            <a:normAutofit fontScale="94444"/>
          </a:bodyPr>
          <a:lstStyle/>
          <a:p>
            <a:r>
              <a:rPr lang="zh-CN" altLang="en-US"/>
              <a:t>化工行业分类</a:t>
            </a:r>
            <a:endParaRPr lang="zh-CN" altLang="en-US"/>
          </a:p>
        </p:txBody>
      </p:sp>
      <p:sp>
        <p:nvSpPr>
          <p:cNvPr id="1049148"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0"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2"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4"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6"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煤化工：以煤炭为原料，生产煤化学品、燃料和化工原料等。</a:t>
            </a:r>
            <a:endParaRPr lang="zh-CN" altLang="en-US" sz="1400" spc="150">
              <a:solidFill>
                <a:schemeClr val="tx1"/>
              </a:solidFill>
              <a:effectLst/>
              <a:latin typeface="+mn-ea"/>
              <a:sym typeface="+mn-ea"/>
            </a:endParaRPr>
          </a:p>
        </p:txBody>
      </p:sp>
      <p:sp>
        <p:nvSpPr>
          <p:cNvPr id="1049158"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石油化工：以石油和天然气为原料，生产石油化学品、燃料和润滑油等。</a:t>
            </a:r>
            <a:endParaRPr lang="zh-CN" altLang="en-US" sz="1400" spc="150">
              <a:solidFill>
                <a:schemeClr val="tx1"/>
              </a:solidFill>
              <a:effectLst/>
              <a:latin typeface="+mn-ea"/>
              <a:sym typeface="+mn-ea"/>
            </a:endParaRPr>
          </a:p>
        </p:txBody>
      </p:sp>
      <p:sp>
        <p:nvSpPr>
          <p:cNvPr id="1049160"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盐化工：以盐为原料，生产盐化学品、氯碱产品等。</a:t>
            </a:r>
            <a:endParaRPr lang="zh-CN" altLang="en-US" sz="1400" spc="150">
              <a:solidFill>
                <a:schemeClr val="tx1"/>
              </a:solidFill>
              <a:effectLst/>
              <a:latin typeface="+mn-ea"/>
              <a:sym typeface="+mn-ea"/>
            </a:endParaRPr>
          </a:p>
        </p:txBody>
      </p:sp>
      <p:sp>
        <p:nvSpPr>
          <p:cNvPr id="1049162"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精细化工：生产高附加值的化学品，如农药、染料、颜料、香料等。</a:t>
            </a:r>
            <a:endParaRPr lang="zh-CN" altLang="en-US" sz="1400" spc="150">
              <a:solidFill>
                <a:schemeClr val="tx1"/>
              </a:solidFill>
              <a:effectLst/>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226" name="标题 1"/>
          <p:cNvSpPr>
            <a:spLocks noGrp="1"/>
          </p:cNvSpPr>
          <p:nvPr>
            <p:ph type="title" idx="2"/>
          </p:nvPr>
        </p:nvSpPr>
        <p:spPr/>
        <p:txBody>
          <a:bodyPr>
            <a:normAutofit fontScale="94444"/>
          </a:bodyPr>
          <a:lstStyle/>
          <a:p>
            <a:r>
              <a:rPr lang="zh-CN" altLang="en-US"/>
              <a:t>化工行业产业链结构</a:t>
            </a:r>
            <a:endParaRPr lang="zh-CN" altLang="en-US"/>
          </a:p>
        </p:txBody>
      </p:sp>
      <p:sp>
        <p:nvSpPr>
          <p:cNvPr id="1049228"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30"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232"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原料采集与加工：提供化工行业所需的基础原料，如石油、天然气、煤炭等。</a:t>
            </a:r>
            <a:endParaRPr lang="zh-CN" altLang="en-US" sz="2000" spc="200">
              <a:solidFill>
                <a:schemeClr val="tx1">
                  <a:lumMod val="85000"/>
                  <a:lumOff val="15000"/>
                </a:schemeClr>
              </a:solidFill>
              <a:latin typeface="+mn-ea"/>
              <a:sym typeface="+mn-ea"/>
            </a:endParaRPr>
          </a:p>
        </p:txBody>
      </p:sp>
      <p:sp>
        <p:nvSpPr>
          <p:cNvPr id="1049234"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36"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38"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基础化学品生产：将原料加工成各种基础化学品，如烯烃、芳烃、醇类等。</a:t>
            </a:r>
            <a:endParaRPr lang="zh-CN" altLang="en-US" sz="2000" spc="200">
              <a:solidFill>
                <a:schemeClr val="tx1">
                  <a:lumMod val="85000"/>
                  <a:lumOff val="15000"/>
                </a:schemeClr>
              </a:solidFill>
              <a:latin typeface="+mn-ea"/>
              <a:sym typeface="+mn-ea"/>
            </a:endParaRPr>
          </a:p>
        </p:txBody>
      </p:sp>
      <p:sp>
        <p:nvSpPr>
          <p:cNvPr id="1049240"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42"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44"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精细化学品制造：基于基础化学品，进一步加工成各种精细化学品，如染料、农药、涂料等。</a:t>
            </a:r>
            <a:endParaRPr lang="zh-CN" altLang="en-US" sz="2000" spc="200">
              <a:solidFill>
                <a:schemeClr val="tx1">
                  <a:lumMod val="85000"/>
                  <a:lumOff val="15000"/>
                </a:schemeClr>
              </a:solidFill>
              <a:latin typeface="+mn-ea"/>
              <a:sym typeface="+mn-ea"/>
            </a:endParaRPr>
          </a:p>
        </p:txBody>
      </p:sp>
      <p:sp>
        <p:nvSpPr>
          <p:cNvPr id="1049246"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48"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50"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化工产品分销与服务：将化工产品销售给终端用户并提供相关的服务。</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314" name="标题 1"/>
          <p:cNvSpPr>
            <a:spLocks noGrp="1"/>
          </p:cNvSpPr>
          <p:nvPr>
            <p:ph type="title" idx="2"/>
          </p:nvPr>
        </p:nvSpPr>
        <p:spPr/>
        <p:txBody>
          <a:bodyPr>
            <a:normAutofit fontScale="97222"/>
          </a:bodyPr>
          <a:lstStyle/>
          <a:p>
            <a:r>
              <a:rPr lang="zh-CN" altLang="en-US"/>
              <a:t>化工行业地位和作用</a:t>
            </a:r>
            <a:endParaRPr lang="zh-CN" altLang="en-US"/>
          </a:p>
        </p:txBody>
      </p:sp>
      <p:sp>
        <p:nvSpPr>
          <p:cNvPr id="1049316"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化工行业是中国重要的支柱产业之一，对国民经济发展有着重要的推动作用。</a:t>
            </a:r>
            <a:endParaRPr lang="zh-CN" altLang="en-US" sz="1200" spc="150">
              <a:solidFill>
                <a:schemeClr val="tx1">
                  <a:lumMod val="65000"/>
                  <a:lumOff val="35000"/>
                </a:schemeClr>
              </a:solidFill>
              <a:latin typeface="+mn-ea"/>
              <a:sym typeface="+mn-ea"/>
            </a:endParaRPr>
          </a:p>
        </p:txBody>
      </p:sp>
      <p:sp>
        <p:nvSpPr>
          <p:cNvPr id="1049318"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化工行业是高技术密集型产业，涉及到多个领域的技术创新和应用，对国家科技实力提升具有战略意义。</a:t>
            </a:r>
            <a:endParaRPr lang="zh-CN" altLang="en-US" sz="1200" spc="150">
              <a:solidFill>
                <a:schemeClr val="tx1">
                  <a:lumMod val="65000"/>
                  <a:lumOff val="35000"/>
                </a:schemeClr>
              </a:solidFill>
              <a:latin typeface="+mn-ea"/>
              <a:sym typeface="+mn-ea"/>
            </a:endParaRPr>
          </a:p>
        </p:txBody>
      </p:sp>
      <p:sp>
        <p:nvSpPr>
          <p:cNvPr id="1049320"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化工行业是基础原材料的生产和供应部门，为其他工业部门提供必要的原材料和中间产品，对工业生产具有不可或缺的作用。</a:t>
            </a:r>
            <a:endParaRPr lang="zh-CN" altLang="en-US" sz="1200" spc="150">
              <a:solidFill>
                <a:schemeClr val="tx1">
                  <a:lumMod val="65000"/>
                  <a:lumOff val="35000"/>
                </a:schemeClr>
              </a:solidFill>
              <a:latin typeface="+mn-ea"/>
              <a:sym typeface="+mn-ea"/>
            </a:endParaRPr>
          </a:p>
        </p:txBody>
      </p:sp>
      <p:sp>
        <p:nvSpPr>
          <p:cNvPr id="1049322"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化工行业的发展对于提高人民生活水平、促进社会进步和经济发展具有重要作用。</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386" name="标题 3"/>
          <p:cNvSpPr>
            <a:spLocks noGrp="1"/>
          </p:cNvSpPr>
          <p:nvPr>
            <p:ph type="title" idx="3"/>
            <p:custDataLst>
              <p:tags r:id="rId2"/>
            </p:custDataLst>
          </p:nvPr>
        </p:nvSpPr>
        <p:spPr/>
        <p:txBody>
          <a:bodyPr/>
          <a:lstStyle/>
          <a:p>
            <a:r>
              <a:rPr lang="zh-CN" altLang="en-US"/>
              <a:t>中国化工行业发展历程</a:t>
            </a:r>
            <a:endParaRPr lang="zh-CN" altLang="en-US"/>
          </a:p>
        </p:txBody>
      </p:sp>
      <p:sp>
        <p:nvSpPr>
          <p:cNvPr id="1049388" name="文本占位符 5"/>
          <p:cNvSpPr>
            <a:spLocks noGrp="1"/>
          </p:cNvSpPr>
          <p:nvPr>
            <p:ph type="body" idx="2"/>
            <p:custDataLst>
              <p:tags r:id="rId3"/>
            </p:custDataLst>
          </p:nvPr>
        </p:nvSpPr>
        <p:spPr/>
        <p:txBody>
          <a:bodyPr/>
          <a:lstStyle/>
          <a:p>
            <a:r>
              <a:rPr lang="zh-CN" altLang="en-US"/>
              <a:t>第二章</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452" name="标题 1"/>
          <p:cNvSpPr>
            <a:spLocks noGrp="1"/>
          </p:cNvSpPr>
          <p:nvPr>
            <p:ph type="title" idx="2"/>
          </p:nvPr>
        </p:nvSpPr>
        <p:spPr/>
        <p:txBody>
          <a:bodyPr>
            <a:normAutofit fontScale="97222"/>
          </a:bodyPr>
          <a:lstStyle/>
          <a:p>
            <a:r>
              <a:rPr lang="zh-CN" altLang="en-US"/>
              <a:t>化工行业起步阶段</a:t>
            </a:r>
            <a:endParaRPr lang="zh-CN" altLang="en-US"/>
          </a:p>
        </p:txBody>
      </p:sp>
      <p:sp>
        <p:nvSpPr>
          <p:cNvPr id="104945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56"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58"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60"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62"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64"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66"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68"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70"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主要特点：以自力更生为主，引进技术为辅</a:t>
            </a:r>
            <a:endParaRPr lang="zh-CN" altLang="en-US" sz="2400">
              <a:latin typeface="+mn-ea"/>
              <a:ea typeface="+mn-ea"/>
            </a:endParaRPr>
          </a:p>
        </p:txBody>
      </p:sp>
      <p:sp>
        <p:nvSpPr>
          <p:cNvPr id="1049472"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重要成果：建立了较为完整的化工体系</a:t>
            </a:r>
            <a:endParaRPr lang="zh-CN" altLang="en-US" sz="2400">
              <a:latin typeface="+mn-ea"/>
              <a:ea typeface="+mn-ea"/>
            </a:endParaRPr>
          </a:p>
        </p:txBody>
      </p:sp>
      <p:sp>
        <p:nvSpPr>
          <p:cNvPr id="104947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起始时间：20世纪50年代</a:t>
            </a:r>
            <a:endParaRPr lang="zh-CN" altLang="en-US" sz="2400">
              <a:latin typeface="+mn-ea"/>
              <a:ea typeface="+mn-ea"/>
            </a:endParaRPr>
          </a:p>
        </p:txBody>
      </p:sp>
      <p:sp>
        <p:nvSpPr>
          <p:cNvPr id="1049476"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标志事件：第一个五年计划实施</a:t>
            </a:r>
            <a:endParaRPr lang="zh-CN" altLang="en-US" sz="2400">
              <a:latin typeface="+mn-ea"/>
              <a:ea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540" name="标题 1"/>
          <p:cNvSpPr>
            <a:spLocks noGrp="1"/>
          </p:cNvSpPr>
          <p:nvPr>
            <p:ph type="title" idx="2"/>
          </p:nvPr>
        </p:nvSpPr>
        <p:spPr/>
        <p:txBody>
          <a:bodyPr>
            <a:normAutofit fontScale="97222"/>
          </a:bodyPr>
          <a:lstStyle/>
          <a:p>
            <a:r>
              <a:rPr lang="zh-CN" altLang="en-US"/>
              <a:t>化工行业快速发展阶段</a:t>
            </a:r>
            <a:endParaRPr lang="zh-CN" altLang="en-US"/>
          </a:p>
        </p:txBody>
      </p:sp>
      <p:sp>
        <p:nvSpPr>
          <p:cNvPr id="1049542"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44"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546" name="文本框 31"/>
          <p:cNvSpPr txBox="1"/>
          <p:nvPr>
            <p:custDataLst>
              <p:tags r:id="rId4"/>
            </p:custDataLst>
          </p:nvPr>
        </p:nvSpPr>
        <p:spPr>
          <a:xfrm>
            <a:off x="763379" y="2290359"/>
            <a:ext cx="2282900" cy="3405176"/>
          </a:xfrm>
          <a:prstGeom prst="rect">
            <a:avLst/>
          </a:prstGeom>
          <a:noFill/>
        </p:spPr>
        <p:txBody>
          <a:bodyPr wrap="square"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2000-2010年：中国化工行业进入快速发展阶段，得益于经济全球化、国内市场需求增长和产业政策的支持。</a:t>
            </a:r>
            <a:endParaRPr lang="zh-CN" altLang="en-US" sz="2000" spc="200">
              <a:solidFill>
                <a:schemeClr val="tx1">
                  <a:lumMod val="85000"/>
                  <a:lumOff val="15000"/>
                </a:schemeClr>
              </a:solidFill>
              <a:latin typeface="+mn-ea"/>
              <a:sym typeface="+mn-ea"/>
            </a:endParaRPr>
          </a:p>
        </p:txBody>
      </p:sp>
      <p:sp>
        <p:nvSpPr>
          <p:cNvPr id="1049548"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50"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52" name="文本框 34"/>
          <p:cNvSpPr txBox="1"/>
          <p:nvPr>
            <p:custDataLst>
              <p:tags r:id="rId7"/>
            </p:custDataLst>
          </p:nvPr>
        </p:nvSpPr>
        <p:spPr>
          <a:xfrm>
            <a:off x="3558080" y="2290359"/>
            <a:ext cx="2280103" cy="3406519"/>
          </a:xfrm>
          <a:prstGeom prst="rect">
            <a:avLst/>
          </a:prstGeom>
          <a:noFill/>
        </p:spPr>
        <p:txBody>
          <a:bodyPr wrap="square"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重点发展领域：石油化工、新型煤化工、精细化工等成为重点发展领域，大量投资涌入，技术进步加速。</a:t>
            </a:r>
            <a:endParaRPr lang="zh-CN" altLang="en-US" sz="2000" spc="200">
              <a:solidFill>
                <a:schemeClr val="tx1">
                  <a:lumMod val="85000"/>
                  <a:lumOff val="15000"/>
                </a:schemeClr>
              </a:solidFill>
              <a:latin typeface="+mn-ea"/>
              <a:sym typeface="+mn-ea"/>
            </a:endParaRPr>
          </a:p>
        </p:txBody>
      </p:sp>
      <p:sp>
        <p:nvSpPr>
          <p:cNvPr id="1049554"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56"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58" name="文本框 5"/>
          <p:cNvSpPr txBox="1"/>
          <p:nvPr>
            <p:custDataLst>
              <p:tags r:id="rId10"/>
            </p:custDataLst>
          </p:nvPr>
        </p:nvSpPr>
        <p:spPr>
          <a:xfrm>
            <a:off x="6349604" y="2290359"/>
            <a:ext cx="2280103" cy="3406519"/>
          </a:xfrm>
          <a:prstGeom prst="rect">
            <a:avLst/>
          </a:prstGeom>
          <a:noFill/>
        </p:spPr>
        <p:txBody>
          <a:bodyPr wrap="square"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国际竞争力提升：中国化工行业在国际市场上的地位逐渐提升，一些企业开始走出国门，进行海外投资和并购。</a:t>
            </a:r>
            <a:endParaRPr lang="zh-CN" altLang="en-US" sz="2000" spc="200">
              <a:solidFill>
                <a:schemeClr val="tx1">
                  <a:lumMod val="85000"/>
                  <a:lumOff val="15000"/>
                </a:schemeClr>
              </a:solidFill>
              <a:latin typeface="+mn-ea"/>
              <a:sym typeface="+mn-ea"/>
            </a:endParaRPr>
          </a:p>
        </p:txBody>
      </p:sp>
      <p:sp>
        <p:nvSpPr>
          <p:cNvPr id="1049560"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62"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64" name="文本框 10"/>
          <p:cNvSpPr txBox="1"/>
          <p:nvPr>
            <p:custDataLst>
              <p:tags r:id="rId13"/>
            </p:custDataLst>
          </p:nvPr>
        </p:nvSpPr>
        <p:spPr>
          <a:xfrm>
            <a:off x="9141764" y="2290359"/>
            <a:ext cx="2280103" cy="3406519"/>
          </a:xfrm>
          <a:prstGeom prst="rect">
            <a:avLst/>
          </a:prstGeom>
          <a:noFill/>
        </p:spPr>
        <p:txBody>
          <a:bodyPr wrap="square"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环保压力加大：随着环境问题日益严重，化工行业面临越来越大的环保压力，推动行业向绿色、低碳、循环方向发展。</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628" name="标题 1"/>
          <p:cNvSpPr>
            <a:spLocks noGrp="1"/>
          </p:cNvSpPr>
          <p:nvPr>
            <p:ph type="title" idx="2"/>
          </p:nvPr>
        </p:nvSpPr>
        <p:spPr/>
        <p:txBody>
          <a:bodyPr>
            <a:normAutofit fontScale="97222"/>
          </a:bodyPr>
          <a:lstStyle/>
          <a:p>
            <a:r>
              <a:rPr lang="zh-CN" altLang="en-US"/>
              <a:t>化工行业转型调整阶段</a:t>
            </a:r>
            <a:endParaRPr lang="zh-CN" altLang="en-US"/>
          </a:p>
        </p:txBody>
      </p:sp>
      <p:sp>
        <p:nvSpPr>
          <p:cNvPr id="104963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63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63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63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78889"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环保压力：随着环保意识的提高，化工行业面临越来越大的环保压力，促使其进行绿色生产和清洁生产</a:t>
            </a:r>
            <a:endParaRPr lang="en-US" altLang="zh-CN">
              <a:solidFill>
                <a:schemeClr val="dk1">
                  <a:lumMod val="80000"/>
                  <a:lumOff val="20000"/>
                </a:schemeClr>
              </a:solidFill>
              <a:latin typeface="+mn-ea"/>
              <a:sym typeface="+mn-ea"/>
            </a:endParaRPr>
          </a:p>
        </p:txBody>
      </p:sp>
      <p:sp>
        <p:nvSpPr>
          <p:cNvPr id="104963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64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64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64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政策推动：政府出台一系列政策，鼓励化工行业转型升级和调整结构</a:t>
            </a:r>
            <a:endParaRPr lang="zh-CN" altLang="en-US" sz="1600">
              <a:solidFill>
                <a:schemeClr val="dk1">
                  <a:lumMod val="80000"/>
                  <a:lumOff val="20000"/>
                </a:schemeClr>
              </a:solidFill>
              <a:latin typeface="+mn-ea"/>
              <a:sym typeface="+mn-ea"/>
            </a:endParaRPr>
          </a:p>
        </p:txBody>
      </p:sp>
      <p:sp>
        <p:nvSpPr>
          <p:cNvPr id="104964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64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65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65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技术创新：企业加大技术研发投入，推动化工行业技术进步和产业升级</a:t>
            </a:r>
            <a:endParaRPr lang="zh-CN" altLang="en-US" sz="1600">
              <a:solidFill>
                <a:schemeClr val="dk1">
                  <a:lumMod val="80000"/>
                  <a:lumOff val="20000"/>
                </a:schemeClr>
              </a:solidFill>
              <a:latin typeface="+mn-ea"/>
              <a:sym typeface="+mn-ea"/>
            </a:endParaRPr>
          </a:p>
        </p:txBody>
      </p:sp>
      <p:sp>
        <p:nvSpPr>
          <p:cNvPr id="104965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65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65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66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78889"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市场竞争：国内外市场竞争加剧，促使化工企业提高产品质量和技术含量，加强品牌建设和市场营销</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724" name="标题 1"/>
          <p:cNvSpPr>
            <a:spLocks noGrp="1"/>
          </p:cNvSpPr>
          <p:nvPr>
            <p:ph type="title" idx="2"/>
          </p:nvPr>
        </p:nvSpPr>
        <p:spPr/>
        <p:txBody>
          <a:bodyPr>
            <a:normAutofit fontScale="97222"/>
          </a:bodyPr>
          <a:lstStyle/>
          <a:p>
            <a:r>
              <a:rPr lang="zh-CN" altLang="en-US"/>
              <a:t>化工行业智能化发展阶段</a:t>
            </a:r>
            <a:endParaRPr lang="zh-CN" altLang="en-US"/>
          </a:p>
        </p:txBody>
      </p:sp>
      <p:sp>
        <p:nvSpPr>
          <p:cNvPr id="1049726"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728"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30"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lt1">
                    <a:lumMod val="100000"/>
                  </a:schemeClr>
                </a:solidFill>
                <a:latin typeface="Arial" pitchFamily="34" charset="0"/>
                <a:ea typeface="微软雅黑" panose="020b0503020204020204" pitchFamily="34" charset="-122"/>
                <a:sym typeface="+mn-ea"/>
              </a:rPr>
              <a:t>初级阶段：20世纪90年代至2010年，化工企业开始引进自动化技术，提高生产效率。</a:t>
            </a:r>
            <a:endParaRPr lang="zh-CN" altLang="en-US" sz="1600" spc="150">
              <a:solidFill>
                <a:schemeClr val="lt1">
                  <a:lumMod val="100000"/>
                </a:schemeClr>
              </a:solidFill>
              <a:latin typeface="Arial" pitchFamily="34" charset="0"/>
              <a:ea typeface="微软雅黑" panose="020b0503020204020204" pitchFamily="34" charset="-122"/>
              <a:sym typeface="+mn-ea"/>
            </a:endParaRPr>
          </a:p>
        </p:txBody>
      </p:sp>
      <p:sp>
        <p:nvSpPr>
          <p:cNvPr id="1049732"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34"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36"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tx1">
                    <a:lumMod val="75000"/>
                    <a:lumOff val="25000"/>
                  </a:schemeClr>
                </a:solidFill>
                <a:latin typeface="Arial" pitchFamily="34" charset="0"/>
                <a:ea typeface="微软雅黑" panose="020b0503020204020204" pitchFamily="34" charset="-122"/>
                <a:sym typeface="+mn-ea"/>
              </a:rPr>
              <a:t>成长阶段：2010年至2015年，化工企业开始注重数字化转型，采用信息技术优化生产流程。</a:t>
            </a:r>
            <a:endParaRPr lang="zh-CN" altLang="en-US" sz="16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738"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740"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pitchFamily="34" charset="-122"/>
                <a:sym typeface="+mn-ea"/>
              </a:rPr>
              <a:t>成熟阶段：2015年至今，化工企业逐步实现智能化转型，运用大数据、人工智能等技术提升生产和管理水平。</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742"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4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46"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48"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tx1">
                    <a:lumMod val="75000"/>
                    <a:lumOff val="25000"/>
                  </a:schemeClr>
                </a:solidFill>
                <a:latin typeface="Arial" pitchFamily="34" charset="0"/>
                <a:ea typeface="微软雅黑" panose="020b0503020204020204" pitchFamily="34" charset="-122"/>
                <a:sym typeface="+mn-ea"/>
              </a:rPr>
              <a:t>未来趋势：化工行业将继续朝着智能化方向发展，实现更加高效、安全、环保的生产模式。</a:t>
            </a:r>
            <a:endParaRPr lang="zh-CN" altLang="en-US" sz="1600" spc="150">
              <a:solidFill>
                <a:schemeClr val="tx1">
                  <a:lumMod val="75000"/>
                  <a:lumOff val="25000"/>
                </a:schemeClr>
              </a:solidFill>
              <a:latin typeface="Arial" pitchFamily="34" charset="0"/>
              <a:ea typeface="微软雅黑" panose="020b0503020204020204" pitchFamily="34" charset="-122"/>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812" name="标题 3"/>
          <p:cNvSpPr>
            <a:spLocks noGrp="1"/>
          </p:cNvSpPr>
          <p:nvPr>
            <p:ph type="title" idx="3"/>
            <p:custDataLst>
              <p:tags r:id="rId2"/>
            </p:custDataLst>
          </p:nvPr>
        </p:nvSpPr>
        <p:spPr/>
        <p:txBody>
          <a:bodyPr/>
          <a:lstStyle/>
          <a:p>
            <a:r>
              <a:rPr lang="zh-CN" altLang="en-US"/>
              <a:t>中国化工行业市场规模</a:t>
            </a:r>
            <a:endParaRPr lang="zh-CN" altLang="en-US"/>
          </a:p>
        </p:txBody>
      </p:sp>
      <p:sp>
        <p:nvSpPr>
          <p:cNvPr id="1049814" name="文本占位符 5"/>
          <p:cNvSpPr>
            <a:spLocks noGrp="1"/>
          </p:cNvSpPr>
          <p:nvPr>
            <p:ph type="body" idx="2"/>
            <p:custDataLst>
              <p:tags r:id="rId3"/>
            </p:custDataLst>
          </p:nvPr>
        </p:nvSpPr>
        <p:spPr/>
        <p:txBody>
          <a:bodyPr/>
          <a:lstStyle/>
          <a:p>
            <a:r>
              <a:rPr lang="zh-CN" altLang="en-US"/>
              <a:t>第三章</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878" name="标题 1"/>
          <p:cNvSpPr>
            <a:spLocks noGrp="1"/>
          </p:cNvSpPr>
          <p:nvPr>
            <p:ph type="title" idx="2"/>
          </p:nvPr>
        </p:nvSpPr>
        <p:spPr/>
        <p:txBody>
          <a:bodyPr>
            <a:normAutofit fontScale="97222"/>
          </a:bodyPr>
          <a:lstStyle/>
          <a:p>
            <a:r>
              <a:rPr lang="zh-CN" altLang="en-US"/>
              <a:t>化工行业市场规模</a:t>
            </a:r>
            <a:endParaRPr lang="zh-CN" altLang="en-US"/>
          </a:p>
        </p:txBody>
      </p:sp>
      <p:sp>
        <p:nvSpPr>
          <p:cNvPr id="1049880"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82"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884"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86"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888"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90"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89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94"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896"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2019年中国化工行业市场规模同比增长率为5.9%</a:t>
            </a:r>
            <a:endParaRPr lang="zh-CN" altLang="en-US" sz="2400">
              <a:latin typeface="+mn-ea"/>
              <a:ea typeface="+mn-ea"/>
            </a:endParaRPr>
          </a:p>
        </p:txBody>
      </p:sp>
      <p:sp>
        <p:nvSpPr>
          <p:cNvPr id="1049898"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预计到2025年，中国化工行业市场规模将达到6.5万亿元</a:t>
            </a:r>
            <a:endParaRPr lang="zh-CN" altLang="en-US" sz="2400">
              <a:latin typeface="+mn-ea"/>
              <a:ea typeface="+mn-ea"/>
            </a:endParaRPr>
          </a:p>
        </p:txBody>
      </p:sp>
      <p:sp>
        <p:nvSpPr>
          <p:cNvPr id="1049900"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2019年中国化工行业市场规模约为4.48万亿元</a:t>
            </a:r>
            <a:endParaRPr lang="zh-CN" altLang="en-US" sz="2400">
              <a:latin typeface="+mn-ea"/>
              <a:ea typeface="+mn-ea"/>
            </a:endParaRPr>
          </a:p>
        </p:txBody>
      </p:sp>
      <p:sp>
        <p:nvSpPr>
          <p:cNvPr id="1049902"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2019年中国化工行业市场规模占GDP比重为5.8%</a:t>
            </a:r>
            <a:endParaRPr lang="zh-CN" altLang="en-US" sz="2400">
              <a:latin typeface="+mn-ea"/>
              <a:ea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966" name="标题 1"/>
          <p:cNvSpPr>
            <a:spLocks noGrp="1"/>
          </p:cNvSpPr>
          <p:nvPr>
            <p:ph type="title" idx="2"/>
          </p:nvPr>
        </p:nvSpPr>
        <p:spPr/>
        <p:txBody>
          <a:bodyPr>
            <a:normAutofit fontScale="97222"/>
          </a:bodyPr>
          <a:lstStyle/>
          <a:p>
            <a:r>
              <a:rPr lang="zh-CN" altLang="en-US"/>
              <a:t>化工行业产值规模</a:t>
            </a:r>
            <a:endParaRPr lang="zh-CN" altLang="en-US"/>
          </a:p>
        </p:txBody>
      </p:sp>
      <p:sp>
        <p:nvSpPr>
          <p:cNvPr id="1049968"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970"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972"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2019年中国化工行业总产值达到14.98万亿元，同比增长5.4%。</a:t>
            </a:r>
            <a:endParaRPr lang="zh-CN" altLang="en-US" sz="2000" spc="150">
              <a:solidFill>
                <a:schemeClr val="tx1">
                  <a:lumMod val="85000"/>
                  <a:lumOff val="15000"/>
                </a:schemeClr>
              </a:solidFill>
              <a:latin typeface="+mn-ea"/>
              <a:sym typeface="+mn-ea"/>
            </a:endParaRPr>
          </a:p>
        </p:txBody>
      </p:sp>
      <p:sp>
        <p:nvSpPr>
          <p:cNvPr id="1049974"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97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978"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2020年受疫情影响，化工行业总产值略有下滑，但仍保持在14.5万亿元以上。</a:t>
            </a:r>
            <a:endParaRPr lang="zh-CN" altLang="en-US" sz="2000" spc="150">
              <a:solidFill>
                <a:schemeClr val="tx1">
                  <a:lumMod val="85000"/>
                  <a:lumOff val="15000"/>
                </a:schemeClr>
              </a:solidFill>
              <a:latin typeface="+mn-ea"/>
              <a:sym typeface="+mn-ea"/>
            </a:endParaRPr>
          </a:p>
        </p:txBody>
      </p:sp>
      <p:sp>
        <p:nvSpPr>
          <p:cNvPr id="1049980"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982"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984"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2021年中国化工行业总产值恢复增长，达到15.2万亿元，同比增长7.8%。</a:t>
            </a:r>
            <a:endParaRPr lang="zh-CN" altLang="en-US" sz="2000" spc="150">
              <a:solidFill>
                <a:schemeClr val="tx1">
                  <a:lumMod val="85000"/>
                  <a:lumOff val="15000"/>
                </a:schemeClr>
              </a:solidFill>
              <a:latin typeface="+mn-ea"/>
              <a:sym typeface="+mn-ea"/>
            </a:endParaRPr>
          </a:p>
        </p:txBody>
      </p:sp>
      <p:sp>
        <p:nvSpPr>
          <p:cNvPr id="1049986"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988"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990"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预计未来几年中国化工行业总产值将继续保持稳定增长态势。</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50054" name="标题 1"/>
          <p:cNvSpPr>
            <a:spLocks noGrp="1"/>
          </p:cNvSpPr>
          <p:nvPr>
            <p:ph type="title" idx="2"/>
          </p:nvPr>
        </p:nvSpPr>
        <p:spPr/>
        <p:txBody>
          <a:bodyPr>
            <a:normAutofit fontScale="97222"/>
          </a:bodyPr>
          <a:lstStyle/>
          <a:p>
            <a:r>
              <a:rPr lang="zh-CN" altLang="en-US"/>
              <a:t>化工行业销售收入</a:t>
            </a:r>
            <a:endParaRPr lang="zh-CN" altLang="en-US"/>
          </a:p>
        </p:txBody>
      </p:sp>
      <p:sp>
        <p:nvSpPr>
          <p:cNvPr id="1050056"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058"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060"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062"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06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2020年中国化工行业销售收入超过1.5万亿元</a:t>
            </a:r>
            <a:endParaRPr lang="zh-CN" altLang="en-US" sz="1400" spc="150">
              <a:solidFill>
                <a:schemeClr val="tx1"/>
              </a:solidFill>
              <a:effectLst/>
              <a:latin typeface="+mn-ea"/>
              <a:sym typeface="+mn-ea"/>
            </a:endParaRPr>
          </a:p>
        </p:txBody>
      </p:sp>
      <p:sp>
        <p:nvSpPr>
          <p:cNvPr id="1050066"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2019年中国化工行业销售收入达到1.43万亿元</a:t>
            </a:r>
            <a:endParaRPr lang="zh-CN" altLang="en-US" sz="1400" spc="150">
              <a:solidFill>
                <a:schemeClr val="tx1"/>
              </a:solidFill>
              <a:effectLst/>
              <a:latin typeface="+mn-ea"/>
              <a:sym typeface="+mn-ea"/>
            </a:endParaRPr>
          </a:p>
        </p:txBody>
      </p:sp>
      <p:sp>
        <p:nvSpPr>
          <p:cNvPr id="105006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2021年中国化工行业销售收入预计将达到1.7万亿元</a:t>
            </a:r>
            <a:endParaRPr lang="zh-CN" altLang="en-US" sz="1400" spc="150">
              <a:solidFill>
                <a:schemeClr val="tx1"/>
              </a:solidFill>
              <a:effectLst/>
              <a:latin typeface="+mn-ea"/>
              <a:sym typeface="+mn-ea"/>
            </a:endParaRPr>
          </a:p>
        </p:txBody>
      </p:sp>
      <p:sp>
        <p:nvSpPr>
          <p:cNvPr id="1050070"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中国化工行业销售收入持续增长，市场规模不断扩大</a:t>
            </a:r>
            <a:endParaRPr lang="zh-CN" altLang="en-US" sz="1400" spc="150">
              <a:solidFill>
                <a:schemeClr val="tx1"/>
              </a:solidFill>
              <a:effectLst/>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https://d.book118.com/548076102064006040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1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 添加章节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一章"/>
  <p:tag name="KSO_WM_UNIT_TYPE" val="e"/>
  <p:tag name="KSO_WM_UNIT_VALUE" val="6"/>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11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观看"/>
  <p:tag name="KSO_WM_UNIT_TYPE" val="a"/>
  <p:tag name="KSO_WM_UNIT_VALUE" val="10"/>
</p:tagLst>
</file>

<file path=ppt/tags/tag11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_0**"/>
  <p:tag name="KSO_WM_UNIT_LAYERLEVEL" val="1"/>
</p:tagLst>
</file>

<file path=ppt/tags/tag133.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99"/>
  <p:tag name="KSO_WM_TEMPLATE_MASTER_TYPE" val="0"/>
  <p:tag name="KSO_WM_TEMPLATE_SUBCATEGORY" val="29"/>
  <p:tag name="KSO_WM_TEMPLATE_THUMBS_INDEX" val="1、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CONTENT_GROUP_TYPE" val="contentchip"/>
  <p:tag name="KSO_WM_UNIT_DIAGRAM_ISNUMVISUAL" val="0"/>
  <p:tag name="KSO_WM_UNIT_DIAGRAM_ISREFERUNIT" val="0"/>
  <p:tag name="KSO_WM_UNIT_HIGHLIGHT" val="0"/>
  <p:tag name="KSO_WM_UNIT_ID" val="custom20230299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CONTENT_GROUP_TYPE" val="contentchip"/>
  <p:tag name="KSO_WM_UNIT_DIAGRAM_ISNUMVISUAL" val="0"/>
  <p:tag name="KSO_WM_UNIT_DIAGRAM_ISREFERUNIT" val="0"/>
  <p:tag name="KSO_WM_UNIT_HIGHLIGHT" val="0"/>
  <p:tag name="KSO_WM_UNIT_ID" val="custom20230299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1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CONTENT_GROUP_TYPE" val="contentchip"/>
  <p:tag name="KSO_WM_UNIT_DIAGRAM_ISNUMVISUAL" val="0"/>
  <p:tag name="KSO_WM_UNIT_DIAGRAM_ISREFERUNIT" val="0"/>
  <p:tag name="KSO_WM_UNIT_HIGHLIGHT" val="0"/>
  <p:tag name="KSO_WM_UNIT_ID" val="custom20230299_1*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137.xml><?xml version="1.0" encoding="utf-8"?>
<p:tagLst xmlns:p="http://schemas.openxmlformats.org/presentationml/2006/main">
  <p:tag name="KSO_WM_BEAUTIFY_FLAG" val="#wm#"/>
  <p:tag name="KSO_WM_SLIDE_CONTENT_AREA" val="{&quot;left&quot;:&quot;53.45&quot;,&quot;top&quot;:&quot;78.5&quot;,&quot;width&quot;:&quot;491.25&quot;,&quot;height&quot;:&quot;349.3&quot;}"/>
  <p:tag name="KSO_WM_SLIDE_ID" val="custom20230299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9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2_2"/>
  <p:tag name="KSO_WM_UNIT_INDEX" val="1_2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1_2"/>
  <p:tag name="KSO_WM_UNIT_INDEX" val="1_1_2"/>
  <p:tag name="KSO_WM_UNIT_LAYERLEVEL" val="1_1_1"/>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a*1_1_1"/>
  <p:tag name="KSO_WM_UNIT_INDEX" val="1_1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3_2"/>
  <p:tag name="KSO_WM_UNIT_INDEX" val="1_3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2_1"/>
  <p:tag name="KSO_WM_UNIT_INDEX" val="1_2_1"/>
  <p:tag name="KSO_WM_UNIT_LAYERLEVEL" val="1_1_1"/>
  <p:tag name="KSO_WM_UNIT_SUBTYPE" val="d"/>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a*1_2_1"/>
  <p:tag name="KSO_WM_UNIT_INDEX" val="1_2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4_2"/>
  <p:tag name="KSO_WM_UNIT_INDEX" val="1_4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3_1"/>
  <p:tag name="KSO_WM_UNIT_INDEX" val="1_3_1"/>
  <p:tag name="KSO_WM_UNIT_LAYERLEVEL" val="1_1_1"/>
  <p:tag name="KSO_WM_UNIT_SUBTYPE" val="d"/>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a*1_3_1"/>
  <p:tag name="KSO_WM_UNIT_INDEX" val="1_3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5_2"/>
  <p:tag name="KSO_WM_UNIT_INDEX" val="1_5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4_1"/>
  <p:tag name="KSO_WM_UNIT_INDEX" val="1_4_1"/>
  <p:tag name="KSO_WM_UNIT_LAYERLEVEL" val="1_1_1"/>
  <p:tag name="KSO_WM_UNIT_SUBTYPE" val="d"/>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a*1_4_1"/>
  <p:tag name="KSO_WM_UNIT_INDEX" val="1_4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6_2"/>
  <p:tag name="KSO_WM_UNIT_INDEX" val="1_6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5_1"/>
  <p:tag name="KSO_WM_UNIT_INDEX" val="1_5_1"/>
  <p:tag name="KSO_WM_UNIT_LAYERLEVEL" val="1_1_1"/>
  <p:tag name="KSO_WM_UNIT_SUBTYPE" val="d"/>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a*1_5_1"/>
  <p:tag name="KSO_WM_UNIT_INDEX" val="1_5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i*1_6_1"/>
  <p:tag name="KSO_WM_UNIT_INDEX" val="1_6_1"/>
  <p:tag name="KSO_WM_UNIT_LAYERLEVEL" val="1_1_1"/>
  <p:tag name="KSO_WM_UNIT_SUBTYPE" val="d"/>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04.1,&quot;width&quot;:712.13}"/>
  <p:tag name="KSO_WM_TAG_VERSION" val="1.0"/>
  <p:tag name="KSO_WM_TEMPLATE_CATEGORY" val="custom"/>
  <p:tag name="KSO_WM_TEMPLATE_INDEX" val="20230299"/>
  <p:tag name="KSO_WM_UNIT_COMPATIBLE" val="0"/>
  <p:tag name="KSO_WM_UNIT_DIAGRAM_ISNUMVISUAL" val="0"/>
  <p:tag name="KSO_WM_UNIT_DIAGRAM_ISREFERUNIT" val="0"/>
  <p:tag name="KSO_WM_UNIT_HIGHLIGHT" val="0"/>
  <p:tag name="KSO_WM_UNIT_ID" val="custom20230299_6*l_h_a*1_6_1"/>
  <p:tag name="KSO_WM_UNIT_INDEX" val="1_6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56.xml><?xml version="1.0" encoding="utf-8"?>
<p:tagLst xmlns:p="http://schemas.openxmlformats.org/presentationml/2006/main">
  <p:tag name="KSO_WM_BEAUTIFY_FLAG" val="#wm#"/>
  <p:tag name="KSO_WM_DIAGRAM_GROUP_CODE" val="l1-1"/>
  <p:tag name="KSO_WM_SLIDE_DIAGTYPE" val="l"/>
  <p:tag name="KSO_WM_SLIDE_ID" val="custom20230299_6"/>
  <p:tag name="KSO_WM_SLIDE_INDEX" val="6"/>
  <p:tag name="KSO_WM_SLIDE_ITEM_CNT" val="6"/>
  <p:tag name="KSO_WM_SLIDE_LAYOUT" val="a_l"/>
  <p:tag name="KSO_WM_SLIDE_LAYOUT_CNT" val="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99"/>
  <p:tag name="KSO_WM_TEMPLATE_MASTER_TYPE" val="0"/>
  <p:tag name="KSO_WM_TEMPLATE_SUBCATEGORY" val="29"/>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CONTENT_GROUP_TYPE" val="contentchip"/>
  <p:tag name="KSO_WM_UNIT_DIAGRAM_ISNUMVISUAL" val="0"/>
  <p:tag name="KSO_WM_UNIT_DIAGRAM_ISREFERUNIT" val="0"/>
  <p:tag name="KSO_WM_UNIT_HIGHLIGHT" val="0"/>
  <p:tag name="KSO_WM_UNIT_ID" val="custom20230299_7*a*1"/>
  <p:tag name="KSO_WM_UNIT_INDEX" val="1"/>
  <p:tag name="KSO_WM_UNIT_ISCONTENTSTITLE" val="0"/>
  <p:tag name="KSO_WM_UNIT_ISNUMDGMTITLE" val="0"/>
  <p:tag name="KSO_WM_UNIT_LAYERLEVEL" val="1"/>
  <p:tag name="KSO_WM_UNIT_NOCLEAR" val="0"/>
  <p:tag name="KSO_WM_UNIT_PRESET_TEXT" val="单击此处 添加章节标题"/>
  <p:tag name="KSO_WM_UNIT_TYPE" val="a"/>
  <p:tag name="KSO_WM_UNIT_VALUE" val="10"/>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1"/>
  <p:tag name="KSO_WM_UNIT_CONTENT_GROUP_TYPE" val="contentchip"/>
  <p:tag name="KSO_WM_UNIT_DIAGRAM_ISNUMVISUAL" val="0"/>
  <p:tag name="KSO_WM_UNIT_DIAGRAM_ISREFERUNIT" val="0"/>
  <p:tag name="KSO_WM_UNIT_HIGHLIGHT" val="0"/>
  <p:tag name="KSO_WM_UNIT_ID" val="custom20230299_7*e*1"/>
  <p:tag name="KSO_WM_UNIT_INDEX" val="1"/>
  <p:tag name="KSO_WM_UNIT_LAYERLEVEL" val="1"/>
  <p:tag name="KSO_WM_UNIT_NOCLEAR" val="0"/>
  <p:tag name="KSO_WM_UNIT_PRESET_TEXT" val="第一章"/>
  <p:tag name="KSO_WM_UNIT_TYPE" val="e"/>
  <p:tag name="KSO_WM_UNIT_VALUE" val="6"/>
</p:tagLst>
</file>

<file path=ppt/tags/tag159.xml><?xml version="1.0" encoding="utf-8"?>
<p:tagLst xmlns:p="http://schemas.openxmlformats.org/presentationml/2006/main">
  <p:tag name="KSO_WM_BEAUTIFY_FLAG" val="#wm#"/>
  <p:tag name="KSO_WM_SLIDE_CONTENT_AREA" val="{&quot;left&quot;:&quot;71.45&quot;,&quot;top&quot;:&quot;89.15&quot;,&quot;width&quot;:&quot;474.2&quot;,&quot;height&quot;:&quot;350.65&quot;}"/>
  <p:tag name="KSO_WM_SLIDE_ID" val="custom20230299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99"/>
  <p:tag name="KSO_WM_TEMPLATE_MASTER_TYPE" val="0"/>
  <p:tag name="KSO_WM_TEMPLATE_SUBCATEGORY" val="29"/>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88.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CONTENT_GROUP_TYPE" val="contentchip"/>
  <p:tag name="KSO_WM_UNIT_DIAGRAM_ISNUMVISUAL" val="0"/>
  <p:tag name="KSO_WM_UNIT_DIAGRAM_ISREFERUNIT" val="0"/>
  <p:tag name="KSO_WM_UNIT_HIGHLIGHT" val="0"/>
  <p:tag name="KSO_WM_UNIT_ID" val="custom20230299_7*a*1"/>
  <p:tag name="KSO_WM_UNIT_INDEX" val="1"/>
  <p:tag name="KSO_WM_UNIT_ISCONTENTSTITLE" val="0"/>
  <p:tag name="KSO_WM_UNIT_ISNUMDGMTITLE" val="0"/>
  <p:tag name="KSO_WM_UNIT_LAYERLEVEL" val="1"/>
  <p:tag name="KSO_WM_UNIT_NOCLEAR" val="0"/>
  <p:tag name="KSO_WM_UNIT_PRESET_TEXT" val="单击此处 添加章节标题"/>
  <p:tag name="KSO_WM_UNIT_TYPE" val="a"/>
  <p:tag name="KSO_WM_UNIT_VALUE" val="10"/>
</p:tagLst>
</file>

<file path=ppt/tags/tag189.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1"/>
  <p:tag name="KSO_WM_UNIT_CONTENT_GROUP_TYPE" val="contentchip"/>
  <p:tag name="KSO_WM_UNIT_DIAGRAM_ISNUMVISUAL" val="0"/>
  <p:tag name="KSO_WM_UNIT_DIAGRAM_ISREFERUNIT" val="0"/>
  <p:tag name="KSO_WM_UNIT_HIGHLIGHT" val="0"/>
  <p:tag name="KSO_WM_UNIT_ID" val="custom20230299_7*e*1"/>
  <p:tag name="KSO_WM_UNIT_INDEX" val="1"/>
  <p:tag name="KSO_WM_UNIT_LAYERLEVEL" val="1"/>
  <p:tag name="KSO_WM_UNIT_NOCLEAR" val="0"/>
  <p:tag name="KSO_WM_UNIT_PRESET_TEXT" val="第二章"/>
  <p:tag name="KSO_WM_UNIT_TYPE" val="e"/>
  <p:tag name="KSO_WM_UNIT_VALUE" val="6"/>
</p:tagLst>
</file>

<file path=ppt/tags/tag190.xml><?xml version="1.0" encoding="utf-8"?>
<p:tagLst xmlns:p="http://schemas.openxmlformats.org/presentationml/2006/main">
  <p:tag name="KSO_WM_BEAUTIFY_FLAG" val="#wm#"/>
  <p:tag name="KSO_WM_SLIDE_CONTENT_AREA" val="{&quot;left&quot;:&quot;71.45&quot;,&quot;top&quot;:&quot;89.15&quot;,&quot;width&quot;:&quot;474.2&quot;,&quot;height&quot;:&quot;350.65&quot;}"/>
  <p:tag name="KSO_WM_SLIDE_ID" val="custom20230299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99"/>
  <p:tag name="KSO_WM_TEMPLATE_MASTER_TYPE" val="0"/>
  <p:tag name="KSO_WM_TEMPLATE_SUBCATEGORY" val="29"/>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39.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0"/>
  <p:tag name="KSO_WM_UNIT_CONTENT_GROUP_TYPE" val="contentchip"/>
  <p:tag name="KSO_WM_UNIT_DIAGRAM_ISNUMVISUAL" val="0"/>
  <p:tag name="KSO_WM_UNIT_DIAGRAM_ISREFERUNIT" val="0"/>
  <p:tag name="KSO_WM_UNIT_HIGHLIGHT" val="0"/>
  <p:tag name="KSO_WM_UNIT_ID" val="custom20230299_7*a*1"/>
  <p:tag name="KSO_WM_UNIT_INDEX" val="1"/>
  <p:tag name="KSO_WM_UNIT_ISCONTENTSTITLE" val="0"/>
  <p:tag name="KSO_WM_UNIT_ISNUMDGMTITLE" val="0"/>
  <p:tag name="KSO_WM_UNIT_LAYERLEVEL" val="1"/>
  <p:tag name="KSO_WM_UNIT_NOCLEAR" val="0"/>
  <p:tag name="KSO_WM_UNIT_PRESET_TEXT" val="单击此处 添加章节标题"/>
  <p:tag name="KSO_WM_UNIT_TYPE" val="a"/>
  <p:tag name="KSO_WM_UNIT_VALUE" val="10"/>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30299"/>
  <p:tag name="KSO_WM_UNIT_COMPATIBLE" val="1"/>
  <p:tag name="KSO_WM_UNIT_CONTENT_GROUP_TYPE" val="contentchip"/>
  <p:tag name="KSO_WM_UNIT_DIAGRAM_ISNUMVISUAL" val="0"/>
  <p:tag name="KSO_WM_UNIT_DIAGRAM_ISREFERUNIT" val="0"/>
  <p:tag name="KSO_WM_UNIT_HIGHLIGHT" val="0"/>
  <p:tag name="KSO_WM_UNIT_ID" val="custom20230299_7*e*1"/>
  <p:tag name="KSO_WM_UNIT_INDEX" val="1"/>
  <p:tag name="KSO_WM_UNIT_LAYERLEVEL" val="1"/>
  <p:tag name="KSO_WM_UNIT_NOCLEAR" val="0"/>
  <p:tag name="KSO_WM_UNIT_PRESET_TEXT" val="第三章"/>
  <p:tag name="KSO_WM_UNIT_TYPE" val="e"/>
  <p:tag name="KSO_WM_UNIT_VALUE" val="6"/>
</p:tagLst>
</file>

<file path=ppt/tags/tag245.xml><?xml version="1.0" encoding="utf-8"?>
<p:tagLst xmlns:p="http://schemas.openxmlformats.org/presentationml/2006/main">
  <p:tag name="KSO_WM_BEAUTIFY_FLAG" val="#wm#"/>
  <p:tag name="KSO_WM_SLIDE_CONTENT_AREA" val="{&quot;left&quot;:&quot;71.45&quot;,&quot;top&quot;:&quot;89.15&quot;,&quot;width&quot;:&quot;474.2&quot;,&quot;height&quot;:&quot;350.65&quot;}"/>
  <p:tag name="KSO_WM_SLIDE_ID" val="custom20230299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99"/>
  <p:tag name="KSO_WM_TEMPLATE_MASTER_TYPE" val="0"/>
  <p:tag name="KSO_WM_TEMPLATE_SUBCATEGORY" val="29"/>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7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9">
      <a:dk1>
        <a:srgbClr val="000000"/>
      </a:dk1>
      <a:lt1>
        <a:srgbClr val="FFFFFF"/>
      </a:lt1>
      <a:dk2>
        <a:srgbClr val="321E19"/>
      </a:dk2>
      <a:lt2>
        <a:srgbClr val="FEFBF7"/>
      </a:lt2>
      <a:accent1>
        <a:srgbClr val="643D33"/>
      </a:accent1>
      <a:accent2>
        <a:srgbClr val="826157"/>
      </a:accent2>
      <a:accent3>
        <a:srgbClr val="90592E"/>
      </a:accent3>
      <a:accent4>
        <a:srgbClr val="D28426"/>
      </a:accent4>
      <a:accent5>
        <a:srgbClr val="336445"/>
      </a:accent5>
      <a:accent6>
        <a:srgbClr val="8F1F1F"/>
      </a:accent6>
      <a:hlink>
        <a:srgbClr val="0563C1"/>
      </a:hlink>
      <a:folHlink>
        <a:srgbClr val="954D72"/>
      </a:folHlink>
    </a:clrScheme>
    <a:fontScheme name="自定义 52">
      <a:majorFont>
        <a:latin typeface="汉仪古隶简"/>
        <a:ea typeface="汉仪古隶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汉仪古隶简</vt:lpstr>
      <vt:lpstr>MiSans Normal</vt:lpstr>
      <vt:lpstr>Wingdings</vt:lpstr>
      <vt:lpstr>微软雅黑</vt:lpstr>
      <vt:lpstr>Calibri Light</vt:lpstr>
      <vt:lpstr>Office Theme</vt:lpstr>
      <vt:lpstr>中国化工行业分析</vt:lpstr>
      <vt:lpstr>目录</vt:lpstr>
      <vt:lpstr>中国化工行业概述</vt:lpstr>
      <vt:lpstr>化工行业定义</vt:lpstr>
      <vt:lpstr>化工行业分类</vt:lpstr>
      <vt:lpstr>化工行业产业链结构</vt:lpstr>
      <vt:lpstr>化工行业地位和作用</vt:lpstr>
      <vt:lpstr>中国化工行业发展历程</vt:lpstr>
      <vt:lpstr>化工行业起步阶段</vt:lpstr>
      <vt:lpstr>化工行业快速发展阶段</vt:lpstr>
      <vt:lpstr>化工行业转型调整阶段</vt:lpstr>
      <vt:lpstr>化工行业智能化发展阶段</vt:lpstr>
      <vt:lpstr>中国化工行业市场规模</vt:lpstr>
      <vt:lpstr>化工行业市场规模</vt:lpstr>
      <vt:lpstr>化工行业产值规模</vt:lpstr>
      <vt:lpstr>化工行业销售收入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2024-09-18T23:07:30.566</cp:lastPrinted>
  <dcterms:created xsi:type="dcterms:W3CDTF">2024-09-18T15:07:30Z</dcterms:created>
  <dcterms:modified xsi:type="dcterms:W3CDTF">2024-09-18T15:07:33Z</dcterms:modified>
</cp:coreProperties>
</file>