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E5AC3-0397-4F9D-ACB1-1EA9F5C60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73854-494D-445D-80F4-C76093DCF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F064B-A5CA-413F-A487-59A04732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1C41D-CA4B-4D3B-8F70-3967F716D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78F77-84E0-436C-8CD1-08CEA5CD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F8F90-22BC-40BB-BD89-1D7097D6A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C99ACB-D747-4787-88B8-1313B261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78768-8E0A-403C-8D27-9D24F7534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073CC-A855-4D7B-8F55-AED9B669B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3C0C7-C872-49AE-A365-9B43929D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53C47-0AB8-4D24-8926-8758EE0BD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61250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体育场馆的市场推广新思路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CONTENCT</a:t>
            </a:r>
            <a:endParaRPr lang="en-US" sz="1575">
              <a:solidFill>
                <a:schemeClr val="accent1">
                  <a:lumMod val="40000"/>
                  <a:lumOff val="6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体育场馆市场现状分析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传统市场推广手段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新兴市场推广手段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体育场馆特色推广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市场推广效果评估与调整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体育场馆市场现状分析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80%</a:t>
              </a:r>
              <a:endPara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80%</a:t>
              </a:r>
              <a:endParaRPr lang="en-US" sz="18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100%</a:t>
              </a:r>
              <a:endParaRPr lang="en-US" sz="180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当前市场状况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随着全民健身意识的提高，各地体育场馆数量不断增加，市场竞争日趋激烈。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消费者对体育场馆的需求从单一的锻炼逐渐向多元化转变，包括健身、培训、赛事观赏等。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一些体育场馆开始尝试新的经营模式，如会员制、私人教练等，以提高盈利能力。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体育场馆数量增加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消费者需求多样化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场馆经营模式创新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1" name="灯片编号占位符 5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年轻化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家庭化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专业化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消费者需求分析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家庭成员一起参与体育运动成为趋势，体育场馆需提供适合家庭活动的设施和服务。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消费者对体育场馆的专业性要求越来越高，如教练水平、设施配备等。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年轻一代对体育场馆的需求更加个性化，追求时尚、科技感强的场馆。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7" name="灯片编号占位符 6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同类体育场馆竞争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同类型体育场馆在价格、服务、设施等方面展开竞争。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新型体育项目场馆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新兴的体育项目场馆如攀岩、滑板等对传统体育场馆造成一定冲击。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在线健身平台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线上健身平台提供便捷的预约服务、在线课程等，吸引部分消费者。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竞争者分析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1" name="灯片编号占位符 4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传统市场推广手段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通过在热门电视节目播放广告，提高体育场馆的知名度。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电视广告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在城市主要路段、交通枢纽等地方设置大型广告牌，吸引潜在客户。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户外广告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在报纸、杂志等印刷媒体上发布广告，覆盖更广泛的受众。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印刷媒体广告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广告宣传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灯片编号占位符 4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门票打折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会员卡优惠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赛事活动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促销活动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在特定时间段或针对特定客户群体提供门票折扣。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推出会员卡，提供更多的优惠和特权，增加客户粘性。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举办各类赛事和活动，吸引观众到体育场馆观看比赛。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0" name="灯片编号占位符 15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82" b="378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与旅游景点合作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与餐饮企业合作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与运动品牌合作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与当地旅游景点合作，共同参与活动和宣传，扩大知名度。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在体育场馆内或周边合作开设餐饮服务，提供便利的餐饮选择。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与知名运动品牌合作，共同参与活动和宣传，提高品牌形象。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合作伙伴关系建立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灯片编号占位符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新兴市场推广手段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https://d.book118.com/548076125055006026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2024-09-03T15:04:29.023</cp:lastPrinted>
  <dcterms:created xsi:type="dcterms:W3CDTF">2024-09-03T07:04:29Z</dcterms:created>
  <dcterms:modified xsi:type="dcterms:W3CDTF">2024-09-03T07:04:31Z</dcterms:modified>
</cp:coreProperties>
</file>