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3A8AF-A7C7-49B1-A315-3730D4CF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DDE8-A4C2-44F3-84DF-791028BD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F119C-FAA1-4AB2-8FA8-5E6617A4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61D61-C423-4549-A00C-8EFC474D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4C6FC-D748-44AD-AC34-BC362F3AA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03D95-FC43-4CA2-B411-8CCBE69C0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784998-C5D0-409E-A76A-08EFDE16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B2EDE-3DFC-441E-87F8-554777C0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18913-D181-4ADF-9266-583867625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A95E8-0B11-455E-AA59-A7CF379D6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ECEB6-D176-4FB3-B55F-4B70F710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7010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国庆节游戏活动策划方案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游戏活动主题创意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游戏活动流程安排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游戏活动宣传策略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游戏活动资源需求及预算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游戏活动安全保障措施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游戏活动效果评估与改进建议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庆祝国家独立和民族解放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国庆节是一个国家的重要节日，标志着国家的独立和民族的解放，具有深远的政治和历史意义。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传承和弘扬民族文化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国庆节不仅是庆祝国家的生日，更是传承和弘扬民族文化的重要时刻，通过各种形式的活动，让人们更加了解和热爱自己的祖国。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国庆节意义及文化背景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通过国庆节游戏活动的策划和实施，激发参与者的民族自豪感和爱国情感，加深对祖国的认同和热爱。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增强民族自豪感和爱国情感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活动旨在促进社会和谐与团结，加强人与人之间的交流和沟通，增进相互了解和信任。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促进社会和谐与团结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对于企业或组织而言，通过策划具有社会意义的国庆节游戏活动，可以提高自身的品牌知名度和美誉度，树立良好的社会形象。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提高品牌知名度和美誉度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国庆节游戏活动面向各个年龄段的人群，但主要受众为青少年和儿童，以及他们的家长和老师。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活动的参与者来自各行各业，包括学生、老师、家长、军人、公务员等。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活动主要在城市和乡村地区开展，吸引当地居民和游客的参与。根据不同的地域文化特色，可以策划具有地方特色的游戏活动。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240" r="2124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游戏活动主题创意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参与者分组，每组依次讲述红色故事片段，通过接力方式共同完成一个完整的红色故事。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红色故事接力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红色歌曲猜谜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红色场景模拟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播放经典红色歌曲片段，参与者猜测歌曲名称和演唱者，增加对红色文化的了解。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搭建红色历史场景，让参与者身临其境地体验革命先烈的艰辛历程，培养爱国情怀。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红色主题游戏设计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民族服饰展示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鼓励参与者穿着各民族传统服饰参加游戏，展示中华民族多元一体的文化特色。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国学知识问答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设置与国学相关的知识问答环节，如诗词、成语、礼仪等，弘扬中华优秀传统文化。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传统手工艺体验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邀请手工艺人现场展示传统技艺，如剪纸、糖画、泥塑等，让参与者亲手体验传统文化的魅力。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传统文化元素融入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科技互动体验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运用VR、AR等科技手段，打造沉浸式互动体验环节，让参与者更加直观地感受祖国的发展和进步。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创意合影留念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设置国庆主题合影墙或合影道具，供参与者拍照留念，记录美好时光。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快闪表演惊喜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策划一场突如其来的快闪表演，为现场氛围增添活力与惊喜元素。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游戏活动流程安排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明确国庆节游戏活动的主题，如“庆祝国庆，共筑中国梦”，并设定清晰的活动目标，如提升品牌知名度、增强用户粘性等。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筹备活动物资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根据活动需求，提前采购所需物资，如游戏道具、奖品、装饰物等，确保活动顺利进行。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通过线上线下多种渠道进行活动宣传，如社交媒体、广告、邮件等，吸引更多用户参与。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活动前期准备工作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按照活动安排，依次进行各个游戏环节。主持人介绍游戏规则和注意事项，确保参与者充分理解。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根据游戏结果和表现，对优胜者进行颁奖，激发参与者的荣誉感和成就感。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设置互动环节，如抽奖、问答等，增强活动的趣味性和互动性，提高参与者的积极性。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活动签到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在活动现场设立签到区，参与者凭有效凭证进行签到，领取游戏道具和资料。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活动现场执行流程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对活动参与人数、游戏成绩、互动情况等数据进行统计和分析，评估活动效果。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反馈收集与处理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通过问卷调查、线上反馈等方式收集参与者对活动的意见和建议，及时进行处理和改进。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对活动过程中的经验和教训进行总结和分享，为今后的活动策划和执行提供参考和借鉴。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活动后期总结与反馈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游戏活动宣传策略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https://d.book118.com/548077010077006032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2024-09-10T03:45:00.904</cp:lastPrinted>
  <dcterms:created xsi:type="dcterms:W3CDTF">2024-09-09T19:45:00Z</dcterms:created>
  <dcterms:modified xsi:type="dcterms:W3CDTF">2024-09-09T19:45:02Z</dcterms:modified>
</cp:coreProperties>
</file>