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A3BED-24AB-487B-9108-959A5FC1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7F29-D342-4F59-929E-F97F16D5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27FB-6F88-4DBB-A025-C0EC3604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B13FD-FB4A-46C2-A3B5-E4A828FD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D0EBC-8D0C-4039-862F-2B1DCD8B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03CC1-8931-486D-85A2-524E03C7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D4064-AE71-4401-84E4-431DAC9D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2829-EC58-4854-9E90-74915A57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66521-E2B9-4D6D-AB9D-AD6107C0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2D62-B1BA-44B9-A1A7-B0DDAF0C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0DB61-FD9C-4BC3-A97B-C0EE8B360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702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石材行业2024年公司转型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转型战略制定与实施计划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产品创新及市场拓展策略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组织架构调整和人力资源优化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数字化转型及智能化技术应用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石材行业现状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石材行业市场规模庞大，但近年来受到国内外经济环境和政策调整的影响，增长速度放缓。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行业内企业数量众多，竞争激烈，价格战成为常态，导致行业整体利润率下降。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随着消费者审美和品质要求的提高，对石材产品的个性化、环保、高品质等需求不断增加。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0321" r="2032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消费者对于石材产品的个性化需求日益凸显，提供定制化服务成为行业发展趋势。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石材行业与其他行业进行跨界融合，开发出更多元化、创新性的产品和应用场景。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环保理念深入人心，石材企业需要关注环保标准，研发和生产低污染、低能耗的石材产品。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高附加值产品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开发高附加值产品，如艺术石雕、高端装饰石材等，提高产品利润率和市场竞争力。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国家对于环保的重视程度日益提高，石材企业需要遵守相关环保法规，加强环保投入和治理。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石材资源的开采和利用受到国家政策的严格限制，企业需要合理规划资源利用，提高资源利用效率。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国际贸易政策的变化对石材出口产生直接影响，企业需要关注国际贸易形势，积极开拓国内市场。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公司概况与经营现状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公司规模与业务范围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公司是一家中型石材企业，专注于石材的开采、加工和销售，拥有一定的市场份额和品牌影响力。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经营状况与财务数据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近年来，公司营业收入和净利润保持稳步增长，但受到市场竞争和成本压力的影响，毛利率和净利率有所下滑。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原材料、人工、运输等成本不断上涨，使得公司产品成本增加，难以维持原有的价格优势。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成本压力上升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产品创新不足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公司产品线相对单一，缺乏创新和差异化，难以满足市场和客户的多样化需求。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石材行业市场竞争日益激烈，价格战和同质化竞争严重，导致公司利润空间受到压缩。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公司拥有优质的石材矿藏和先进的开采技术，能够确保原材料的稳定供应和产品质量。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销售渠道与网络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公司已建立起较为完善的销售渠道和网络，能够覆盖多个区域和市场，有利于扩大销售规模。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公司在行业内拥有一定的知名度和品牌影响力，有利于拓展市场和吸引客户。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生产加工能力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公司拥有先进的石材加工设备和专业的技术团队，能够确保产品的加工精度和效率。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转型战略制定与实施计划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从传统的石材加工向高端定制、智能家居等方向延伸，提升产品附加值。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拓展市场领域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引进先进技术和设备，提高生产效率和产品质量，降低生产成本。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加强环保投入，推动石材行业向绿色、低碳、循环方向发展。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明确转型目标和方向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制定实施计划和时间表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制定详细的转型计划，包括目标、步骤、时间表、资源需求等。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设立专门的转型实施小组，负责计划的推进和协调。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定期评估转型计划的实施情况，及时调整和优化计划。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资源整合与配置方案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加强人才引进和培养，建立高素质、专业化的团队。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资金资源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通过银行贷款、股权融资等方式筹集资金，支持转型计划的实施。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技术资源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与高校、科研机构等合作，引进先进技术和设备，提升公司的技术实力。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市场资源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加强市场调研和分析，了解客户需求和市场趋势，为转型提供市场支持。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产品创新及市场拓展策略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https://d.book118.com/548077020017006027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2024-09-04T18:12:54.377</cp:lastPrinted>
  <dcterms:created xsi:type="dcterms:W3CDTF">2024-09-04T10:12:54Z</dcterms:created>
  <dcterms:modified xsi:type="dcterms:W3CDTF">2024-09-04T10:12:56Z</dcterms:modified>
</cp:coreProperties>
</file>