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F341B-862D-4F84-830D-3CD665B1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6F070-F68B-4670-9648-298BC02D4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CA09A-9421-4096-8B0B-ADFC73270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942A7-50ED-49C7-94A9-F93384BDD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7DC8AE-7D79-42FC-97A8-E7932E639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E87FA7-E8C9-4FC0-9093-3919BB947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3D0BB-33D1-46D1-8D51-5F4F65BE1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78CC8-4C2B-42CF-83A8-434B28AF9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9E023-F8E7-49E7-B5C3-3D9742D04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9FF86-64C0-4D38-AA75-2A66AE2FC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54655-74E5-4A0D-8A87-A3A67CC32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00032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大数据教育与培训的人才需求与供给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大数据教育与培训现状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大数据人才需求分析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大数据人才供给分析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大数据教育与培训改进建议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随着互联网、物联网、云计算等技术的快速发展，大数据已经成为推动社会进步和经济发展的重要力量。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大数据技术的广泛应用正在改变着传统教育模式和教育生态，为个性化、精准化教育提供了可能。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大数据教育与培训领域对人才的需求日益迫切，需要具备统计学、计算机、教育学等学科背景和技能的人才。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报告目的和研究问题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本报告旨在分析大数据教育与培训领域的人才需求与供给现状，探讨人才培养模式和机制，为相关机构和企业提供决策参考。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本研究主要关注以下几个问题：大数据教育与培训领域的人才需求特征是什么？当前人才供给状况如何？如何优化人才培养模式以满足市场需求？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本研究采用了多种数据来源，包括在线教育平台、招聘网站、行业协会等发布的公开数据，以及通过问卷调查和访谈收集的一手数据。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本研究采用了定量和定性相结合的分析方法，包括描述性统计、因子分析、聚类分析等统计方法，以及文本挖掘和内容分析等数据处理技术。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大数据教育与培训现状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大数据专业开设情况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高校大数据专业增长迅速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近年来，随着大数据技术的普及和应用，越来越多的高校开设了大数据相关专业，培养大数据领域的人才。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专业设置多样化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大数据相关专业设置包括数据科学与大数据技术、大数据管理与应用、大数据工程技术等，涵盖了大数据领域的多个方面。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跨学科融合趋势明显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大数据专业往往与计算机科学、统计学、数学、数据科学等学科进行融合，培养学生具备跨学科的知识和技能。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课程内容丰富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教学方法多样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大数据课程教学内容与方法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大数据课程教学方法包括理论讲授、案例分析、实践操作、项目实训等，注重培养学生的实践能力和问题解决能力。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大数据课程注重理论与实践相结合，通过案例分析、实践操作等方式，帮助学生将理论知识应用于实际问题中。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大数据课程教学内容包括大数据基础理论、大数据技术与应用、大数据分析与挖掘、大数据安全与隐私保护等，涵盖了大数据领域的核心内容。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资源建设丰富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高校和培训机构积极整合校内外资源，包括硬件设备、软件工具、数据集等，为大数据教学和实践提供了丰富的资源支持。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实验平台多样化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高校和培训机构纷纷建设了大数据实验平台，包括大数据实验室、大数据实训中心、大数据创新中心等，为学生提供了多样化的实践环境。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高校和培训机构积极与企业合作，共同建设大数据实验平台和资源，推动产学研用深度融合，提高人才培养质量。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681" r="2268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625" r="13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大数据实验平台与资源建设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大数据人才需求分析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IT/互联网/电子商务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政府及公共服务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行业需求分布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大数据技术的发源地，也是应用最广泛的行业，对大数据人才需求最大。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金融行业是大数据应用的重要领域，需要大数据人才进行风险分析、客户画像、精准营销等。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制造业正在经历数字化转型，需要大数据人才进行生产优化、供应链管理、预测性维护等。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政府及公共服务领域需要大数据人才进行政策分析、城市规划、社会治理等。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大数据平台搭建与运维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大数据处理与分析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大数据应用开发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大数据运营与优化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岗位技能要求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熟悉Java、Scala等语言，具备大数据应用开发能力，能够开发大数据应用系统。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掌握Python、R等语言，具备数据挖掘、机器学习、深度学习等技能，能够进行大数据处理与分析。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熟悉Hadoop、Spark等大数据平台搭建与运维，具备分布式系统开发经验。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具备数据运营思维，能够通过数据分析优化业务流程，提高运营效率。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https://d.book118.com/548100032031006035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2024-09-13T22:26:14.265</cp:lastPrinted>
  <dcterms:created xsi:type="dcterms:W3CDTF">2024-09-13T14:26:14Z</dcterms:created>
  <dcterms:modified xsi:type="dcterms:W3CDTF">2024-09-13T14:26:16Z</dcterms:modified>
</cp:coreProperties>
</file>