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D1707-29ED-4349-8D1D-0EF7A9832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0000B-C885-466F-A354-784F8AC03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B183-7347-4C9B-A6A3-6BD4999E6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0E231-58FB-4832-A1C4-97F9D3505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03AC2-4E84-4362-A7D5-7DA6C2AA5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C4B64-E926-41CB-B6CB-EA6B9DF98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E3BF9-6BDA-4A1B-B77F-5C403D2C7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3BA8B-A3CE-484D-9BCC-B3CE46D48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A444C-1734-49F4-972C-4419445A5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4528C-CD2C-4719-B4CE-C4CE629C4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B189D-B98A-468C-AD14-54CB19635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00047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增强现实技术在环境保护中的创新应用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环境保护中的创新应用案例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创新应用的优势与挑战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生态平衡维护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环境保护对于维护自然生态平衡、防止生物多样性丧失具有重要作用。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人类健康保障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环境污染对人类健康产生严重影响，环境保护有助于减少污染，保障人类健康。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环境保护是实现可持续发展的重要前提，有助于确保经济、社会和环境的协调发展。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增强现实技术已广泛应用于教育、医疗、娱乐等领域，并逐渐渗透到环保领域。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增强现实技术是一种将虚拟信息叠加到真实世界中，通过智能设备呈现给用户的技术。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从早期的简单叠加虚拟信息，到现在结合AI、大数据等技术实现更丰富的交互体验，增强现实技术不断发展成熟。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提高公众环保意识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通过增强现实技术呈现环境污染的严重后果，有助于提高公众的环保意识。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辅助环保决策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利用增强现实技术可以实时监测环境状况，为政府和企业提供决策支持。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创新环保宣传方式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增强现实技术可以打破传统宣传方式的限制，提供更加生动、形象的环保宣传体验。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创新应用在环保领域的意义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虚拟信息与真实环境融合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增强现实技术通过计算机视觉、图像处理等技术，将虚拟信息（如文字、图像、三维模型等）与真实环境进行融合，使用户能够在真实环境中看到虚拟信息。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实时交互性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增强现实技术允许用户与虚拟信息进行实时交互，如通过手势、语音等方式操作虚拟对象，增强了用户的沉浸感和体验感。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如增强现实眼镜、头盔等，用户佩戴后能够在视野中看到虚拟信息。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头戴式显示设备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如智能手机、平板电脑等，通过安装增强现实应用程序，用户可以在移动设备上查看和操作虚拟信息。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移动终端设备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96" r="1369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如激光雷达、红外传感器等，用于在真实环境中定位虚拟信息的位置和方向。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空间定位设备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通过增强现实技术，学生可以在真实环境中观察三维模型、进行互动学习，提高学习效果和兴趣。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增强现实技术可用于远程协作、设备维修、产品设计等方面，提高工作效率和质量。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医生可以利用增强现实技术进行手术模拟、医学教育等，提高医疗水平和培训效果。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增强现实游戏、演出等娱乐形式为用户带来全新的沉浸式体验。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娱乐领域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增强现实技术应用范围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环境保护中的创新应用案例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污染源追踪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结合地理信息系统和增强现实技术，追踪和定位污染源，帮助环保部门及时采取措施。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健康影响评估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通过增强现实技术，模拟不同空气质量条件下的健康影响，提高公众对空气质量的关注度。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空气质量实时监测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利用增强现实技术，将空气质量监测数据实时展示在用户的视野中，提供直观的空气质量指数、污染物浓度等信息。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空气质量监测与可视化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水资源分布与利用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结合地理信息系统，展示水资源的分布、利用情况和供需平衡状况，为水资源管理提供决策支持。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水污染预警与应急响应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通过增强现实技术，实现水污染事件的快速预警和应急响应，降低水污染对环境和人类健康的影响。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水质实时监测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利用增强现实技术展示水质监测数据，包括pH值、溶解氧、浊度等关键指标，帮助用户了解水质状况。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水资源保护与管理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垃圾处理过程可视化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通过增强现实技术展示垃圾处理的全过程，包括收集、运输、处理和回收利用等环节，提高公众对垃圾处理的认识和理解。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环保教育宣传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结合增强现实技术，设计互动性强、趣味性高的环保教育宣传内容，提高公众的环保意识和参与度。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垃圾分类指导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利用增强现实技术提供实时的垃圾分类指导，帮助用户准确投放各类垃圾。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https://d.book118.com/548100047032006030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2024-09-06T12:25:58.385</cp:lastPrinted>
  <dcterms:created xsi:type="dcterms:W3CDTF">2024-09-06T04:25:58Z</dcterms:created>
  <dcterms:modified xsi:type="dcterms:W3CDTF">2024-09-06T04:26:00Z</dcterms:modified>
</cp:coreProperties>
</file>