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04F9DE-B715-439C-9788-FE9F9BC3E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E0A14B-976C-437E-A88A-DFD6A0C26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64FCE2-B572-4D8F-9A93-78AA1701D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92D998-F58F-4EDF-9463-C278E0528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1C0201-C4E7-4953-B69D-5E80E9209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2F4452-8577-4EDE-AB79-BE47FDD5E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1CF384-4DFA-43EA-9C6B-15B495D33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D2DA9C-4517-4F40-92FF-4E8C82444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F38736-24C6-48EE-BEE3-31937875F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DCDC8C-A804-43D3-95FF-69862BBDB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8705F-8D1D-41C9-9EA3-EBBCEDFD3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10101304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新闻行业操作规程与安全措施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新闻行业概述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新闻行业操作规程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新闻行业安全措施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新闻行业法律法规与伦理规范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新闻行业面临的挑战与解决方案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新闻行业案例研究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新闻行业概述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新闻行业的定义与特点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新闻行业是指采集、制作、发布和传播新闻信息的过程，涉及新闻媒体机构、从业人员以及相关技术和管理环节。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新闻行业具有时效性、真实性、客观性和广泛性的特点，旨在及时传递信息，反映社会动态，引导舆论，服务公众。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新闻是社会信息的主要传播渠道，对于维护社会沟通、促进信息流通具有重要作用。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社会沟通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新闻媒体作为舆论监督的重要力量，能够揭示社会问题，推动公共事务的解决。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舆论监督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新闻媒体在传承和弘扬优秀文化、引导社会价值观方面具有不可替代的作用。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文化传承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新闻行业的重要性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现代新闻业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随着科技进步和大众化媒体的发展，新闻业逐渐形成了报纸、广播、电视和互联网等多种传播形态。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新媒体时代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互联网的普及和发展推动了新闻业向数字化、网络化和移动化方向发展，新媒体成为新闻传播的重要渠道。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早期新闻业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起源于17世纪欧洲的报刊业，以手抄小报和印刷报纸为主要形式。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792" r="2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新闻行业的历史与发展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新闻行业操作规程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新闻采集原则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确保新闻采集的客观性、真实性和公正性，遵循新闻伦理和法律法规。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新闻采集方法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采用多种方法进行新闻采集，包括采访、调查、观察等，确保新闻来源的多样性和准确性。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新闻采集安全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在新闻采集过程中，要特别注意保护记者和摄影师的人身安全，遵守安全规定和操作规程。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新闻采集规程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新闻编辑原则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确保新闻编辑的公正性、客观性和准确性，遵循新闻伦理和法律法规。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新闻编辑流程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按照规定的流程进行新闻编辑，包括稿件审查、修改、排版等，确保新闻报道的质量和规范性。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新闻编辑安全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在新闻编辑过程中，要特别注意保护新闻资料的安全，遵守保密规定和操作规程。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新闻编辑规程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新闻发布原则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确保新闻发布的及时性、准确性和公正性，遵循新闻伦理和法律法规。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新闻发布流程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按照规定的流程进行新闻发布，包括审核、发布和推广等，确保新闻报道的传播效果和影响力。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新闻发布安全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在新闻发布过程中，要特别注意保护新闻内容的安全，遵守保密规定和操作规程。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新闻发布规程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新闻反馈安全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在处理读者反馈过程中，要特别注意保护读者隐私和信息安全，遵守保密规定和操作规程。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新闻反馈原则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重视读者反馈，及时回应和处理读者的问题和建议，遵循新闻伦理和法律法规。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新闻反馈流程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建立有效的反馈渠道，收集和处理读者反馈信息，不断改进新闻报道和服务质量。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新闻反馈规程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新闻行业安全措施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167" b="71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实地采访安全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在采访过程中，记者需保持警惕，注意周围环境，避免发生意外。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保护被采访者隐私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在采访过程中，记者需尊重被采访者的隐私，不泄露其个人信息。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遵守法律法规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记者在采访过程中需遵守法律法规，不得进行非法调查或侵犯他人权益。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新闻采集安全措施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避免误导性信息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在编辑新闻时，需注意避免发布误导性信息，以免对公众造成不良影响。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保护知识产权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在编辑新闻时，需尊重他人的知识产权，不得盗用他人作品。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核实信息来源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在编辑新闻时，需对信息来源进行核实，确保新闻的真实性。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408" r="1408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新闻编辑安全措施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在发布新闻前，需对内容进行审查，确保无违规内容。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审查发布内容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在发布新闻时，需选择合适的发布平台，避免因平台问题导致新闻无法正常发布。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选择合适的发布平台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在发布新闻时，需遵守新闻伦理，不得进行不实报道或恶意攻击。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遵守新闻伦理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新闻发布安全措施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https://d.book118.com/548101013046006032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2024-09-09T18:41:54.361</cp:lastPrinted>
  <dcterms:created xsi:type="dcterms:W3CDTF">2024-09-09T10:41:54Z</dcterms:created>
  <dcterms:modified xsi:type="dcterms:W3CDTF">2024-09-09T10:41:56Z</dcterms:modified>
</cp:coreProperties>
</file>